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bookmarkIdSeed="2">
  <p:sldMasterIdLst>
    <p:sldMasterId id="2147483758" r:id="rId1"/>
  </p:sldMasterIdLst>
  <p:notesMasterIdLst>
    <p:notesMasterId r:id="rId20"/>
  </p:notesMasterIdLst>
  <p:handoutMasterIdLst>
    <p:handoutMasterId r:id="rId21"/>
  </p:handoutMasterIdLst>
  <p:sldIdLst>
    <p:sldId id="316" r:id="rId2"/>
    <p:sldId id="392" r:id="rId3"/>
    <p:sldId id="393" r:id="rId4"/>
    <p:sldId id="405" r:id="rId5"/>
    <p:sldId id="406" r:id="rId6"/>
    <p:sldId id="407" r:id="rId7"/>
    <p:sldId id="408" r:id="rId8"/>
    <p:sldId id="409" r:id="rId9"/>
    <p:sldId id="410" r:id="rId10"/>
    <p:sldId id="411" r:id="rId11"/>
    <p:sldId id="412" r:id="rId12"/>
    <p:sldId id="416" r:id="rId13"/>
    <p:sldId id="414" r:id="rId14"/>
    <p:sldId id="359" r:id="rId15"/>
    <p:sldId id="368" r:id="rId16"/>
    <p:sldId id="381" r:id="rId17"/>
    <p:sldId id="382" r:id="rId18"/>
    <p:sldId id="383" r:id="rId19"/>
  </p:sldIdLst>
  <p:sldSz cx="12192000" cy="6858000"/>
  <p:notesSz cx="6808788" cy="9940925"/>
  <p:custDataLst>
    <p:tags r:id="rId22"/>
  </p:custData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userDrawn="1">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Forfatter" initials="F" lastIdx="59"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AC400"/>
    <a:srgbClr val="F2D3A6"/>
    <a:srgbClr val="E2B200"/>
    <a:srgbClr val="FFD399"/>
    <a:srgbClr val="FED894"/>
    <a:srgbClr val="FAC988"/>
    <a:srgbClr val="FF9966"/>
    <a:srgbClr val="FFCC00"/>
    <a:srgbClr val="F9F8E0"/>
    <a:srgbClr val="DED5CB"/>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912C8C85-51F0-491E-9774-3900AFEF0FD7}">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llemlayout 2 - Marker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yst layout 2 - Markering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202B0CA-FC54-4496-8BCA-5EF66A818D29}" styleName="Mørkt layou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15" autoAdjust="0"/>
    <p:restoredTop sz="57248" autoAdjust="0"/>
  </p:normalViewPr>
  <p:slideViewPr>
    <p:cSldViewPr showGuides="1">
      <p:cViewPr varScale="1">
        <p:scale>
          <a:sx n="67" d="100"/>
          <a:sy n="67" d="100"/>
        </p:scale>
        <p:origin x="2516" y="56"/>
      </p:cViewPr>
      <p:guideLst>
        <p:guide pos="3840"/>
        <p:guide orient="horz" pos="2160"/>
      </p:guideLst>
    </p:cSldViewPr>
  </p:slideViewPr>
  <p:notesTextViewPr>
    <p:cViewPr>
      <p:scale>
        <a:sx n="3" d="2"/>
        <a:sy n="3" d="2"/>
      </p:scale>
      <p:origin x="0" y="0"/>
    </p:cViewPr>
  </p:notesTextViewPr>
  <p:sorterViewPr>
    <p:cViewPr>
      <p:scale>
        <a:sx n="87" d="100"/>
        <a:sy n="87" d="100"/>
      </p:scale>
      <p:origin x="0" y="-1230"/>
    </p:cViewPr>
  </p:sorterViewPr>
  <p:notesViewPr>
    <p:cSldViewPr showGuides="1">
      <p:cViewPr varScale="1">
        <p:scale>
          <a:sx n="85" d="100"/>
          <a:sy n="85" d="100"/>
        </p:scale>
        <p:origin x="3804" y="90"/>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AFE577-D940-44C5-9080-262073626869}" type="doc">
      <dgm:prSet loTypeId="urn:microsoft.com/office/officeart/2005/8/layout/matrix1" loCatId="matrix" qsTypeId="urn:microsoft.com/office/officeart/2005/8/quickstyle/simple1" qsCatId="simple" csTypeId="urn:microsoft.com/office/officeart/2005/8/colors/accent6_2" csCatId="accent6" phldr="1"/>
      <dgm:spPr/>
      <dgm:t>
        <a:bodyPr/>
        <a:lstStyle/>
        <a:p>
          <a:endParaRPr lang="da-DK"/>
        </a:p>
      </dgm:t>
    </dgm:pt>
    <dgm:pt modelId="{69B57E3D-7A41-4ED3-8929-5F5ED1539CA7}">
      <dgm:prSet phldrT="[Tekst]" custT="1"/>
      <dgm:spPr/>
      <dgm:t>
        <a:bodyPr/>
        <a:lstStyle/>
        <a:p>
          <a:r>
            <a:rPr lang="da-DK" sz="1400" b="1" dirty="0" smtClean="0"/>
            <a:t>Centrale elementer </a:t>
          </a:r>
        </a:p>
      </dgm:t>
    </dgm:pt>
    <dgm:pt modelId="{662CF749-370E-465C-85BE-C9642EA7B480}" type="parTrans" cxnId="{266C3DDF-A7EB-4BB0-A861-6A0F69EA64DB}">
      <dgm:prSet/>
      <dgm:spPr/>
      <dgm:t>
        <a:bodyPr/>
        <a:lstStyle/>
        <a:p>
          <a:endParaRPr lang="da-DK"/>
        </a:p>
      </dgm:t>
    </dgm:pt>
    <dgm:pt modelId="{7D8E8451-6B2D-4AFA-80B1-1B3C2B7054F5}" type="sibTrans" cxnId="{266C3DDF-A7EB-4BB0-A861-6A0F69EA64DB}">
      <dgm:prSet/>
      <dgm:spPr/>
      <dgm:t>
        <a:bodyPr/>
        <a:lstStyle/>
        <a:p>
          <a:endParaRPr lang="da-DK"/>
        </a:p>
      </dgm:t>
    </dgm:pt>
    <dgm:pt modelId="{F65045E3-5D81-40F9-A8F9-7C3D75A3E541}">
      <dgm:prSet phldrT="[Tekst]" custT="1"/>
      <dgm:spPr/>
      <dgm:t>
        <a:bodyPr/>
        <a:lstStyle/>
        <a:p>
          <a:r>
            <a:rPr lang="da-DK" sz="1800" b="1" dirty="0" smtClean="0"/>
            <a:t>Børns rettigheder og inddragelse </a:t>
          </a:r>
        </a:p>
      </dgm:t>
    </dgm:pt>
    <dgm:pt modelId="{F17175DB-7988-48D4-8A70-F01C2F5EB57A}" type="parTrans" cxnId="{B6310A80-ED48-43A9-89B9-FAF3A7DE4B14}">
      <dgm:prSet/>
      <dgm:spPr/>
      <dgm:t>
        <a:bodyPr/>
        <a:lstStyle/>
        <a:p>
          <a:endParaRPr lang="da-DK"/>
        </a:p>
      </dgm:t>
    </dgm:pt>
    <dgm:pt modelId="{7AF8BEDE-F5D2-45B2-8F06-6FEA0FEE6AA2}" type="sibTrans" cxnId="{B6310A80-ED48-43A9-89B9-FAF3A7DE4B14}">
      <dgm:prSet/>
      <dgm:spPr/>
      <dgm:t>
        <a:bodyPr/>
        <a:lstStyle/>
        <a:p>
          <a:endParaRPr lang="da-DK"/>
        </a:p>
      </dgm:t>
    </dgm:pt>
    <dgm:pt modelId="{BD71EE5B-D4DD-4E45-A4DD-CC3892B51CCC}">
      <dgm:prSet phldrT="[Tekst]" custT="1"/>
      <dgm:spPr/>
      <dgm:t>
        <a:bodyPr anchor="t"/>
        <a:lstStyle/>
        <a:p>
          <a:pPr lvl="0" defTabSz="488950">
            <a:lnSpc>
              <a:spcPct val="90000"/>
            </a:lnSpc>
            <a:spcBef>
              <a:spcPct val="0"/>
            </a:spcBef>
            <a:spcAft>
              <a:spcPct val="35000"/>
            </a:spcAft>
          </a:pPr>
          <a:endParaRPr lang="da-DK" sz="1100" b="1" i="0" dirty="0" smtClean="0"/>
        </a:p>
        <a:p>
          <a:pPr lvl="0" defTabSz="488950">
            <a:lnSpc>
              <a:spcPct val="90000"/>
            </a:lnSpc>
            <a:spcBef>
              <a:spcPct val="0"/>
            </a:spcBef>
            <a:spcAft>
              <a:spcPct val="35000"/>
            </a:spcAft>
          </a:pPr>
          <a:endParaRPr lang="da-DK" sz="1100" b="1" i="0" dirty="0" smtClean="0"/>
        </a:p>
        <a:p>
          <a:pPr marL="0" marR="0" lvl="0" indent="0" defTabSz="914400" eaLnBrk="1" fontAlgn="auto" latinLnBrk="0" hangingPunct="1">
            <a:lnSpc>
              <a:spcPct val="100000"/>
            </a:lnSpc>
            <a:spcBef>
              <a:spcPts val="0"/>
            </a:spcBef>
            <a:spcAft>
              <a:spcPts val="0"/>
            </a:spcAft>
            <a:buClrTx/>
            <a:buSzTx/>
            <a:buFontTx/>
            <a:buNone/>
            <a:tabLst/>
            <a:defRPr/>
          </a:pPr>
          <a:endParaRPr lang="da-DK" sz="1200" b="1" dirty="0" smtClean="0"/>
        </a:p>
        <a:p>
          <a:pPr marL="0" marR="0" lvl="0" indent="0" defTabSz="488950" eaLnBrk="1" fontAlgn="auto" latinLnBrk="0" hangingPunct="1">
            <a:lnSpc>
              <a:spcPct val="90000"/>
            </a:lnSpc>
            <a:spcBef>
              <a:spcPct val="0"/>
            </a:spcBef>
            <a:spcAft>
              <a:spcPct val="35000"/>
            </a:spcAft>
            <a:buClrTx/>
            <a:buSzTx/>
            <a:buFontTx/>
            <a:buNone/>
            <a:tabLst/>
            <a:defRPr/>
          </a:pPr>
          <a:r>
            <a:rPr lang="da-DK" sz="1800" b="1" dirty="0" smtClean="0"/>
            <a:t>Tilrettelæggelse af samarbejdet </a:t>
          </a:r>
        </a:p>
      </dgm:t>
    </dgm:pt>
    <dgm:pt modelId="{3914BA33-255B-454E-9ED1-1A2EA24FA38B}" type="parTrans" cxnId="{DB2B86EC-5DE0-422B-80F8-60785D09D227}">
      <dgm:prSet/>
      <dgm:spPr/>
      <dgm:t>
        <a:bodyPr/>
        <a:lstStyle/>
        <a:p>
          <a:endParaRPr lang="da-DK"/>
        </a:p>
      </dgm:t>
    </dgm:pt>
    <dgm:pt modelId="{10120797-3F04-4222-9B80-938C09D64278}" type="sibTrans" cxnId="{DB2B86EC-5DE0-422B-80F8-60785D09D227}">
      <dgm:prSet/>
      <dgm:spPr/>
      <dgm:t>
        <a:bodyPr/>
        <a:lstStyle/>
        <a:p>
          <a:endParaRPr lang="da-DK"/>
        </a:p>
      </dgm:t>
    </dgm:pt>
    <dgm:pt modelId="{6E142A22-CAD3-4153-A562-801A8726DC38}">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da-DK" sz="1800" b="1" dirty="0" smtClean="0"/>
            <a:t>Proceskrav og fleksibilitet</a:t>
          </a:r>
        </a:p>
        <a:p>
          <a:endParaRPr lang="da-DK" sz="1200" b="1" dirty="0"/>
        </a:p>
      </dgm:t>
    </dgm:pt>
    <dgm:pt modelId="{79206816-EB10-4C8B-8946-E603DDEE3F3B}" type="parTrans" cxnId="{F27CBC5D-4E1E-43DF-957D-B6148E9A7FCA}">
      <dgm:prSet/>
      <dgm:spPr/>
      <dgm:t>
        <a:bodyPr/>
        <a:lstStyle/>
        <a:p>
          <a:endParaRPr lang="da-DK"/>
        </a:p>
      </dgm:t>
    </dgm:pt>
    <dgm:pt modelId="{840B38C6-AE61-4E7C-A22D-70154457738D}" type="sibTrans" cxnId="{F27CBC5D-4E1E-43DF-957D-B6148E9A7FCA}">
      <dgm:prSet/>
      <dgm:spPr/>
      <dgm:t>
        <a:bodyPr/>
        <a:lstStyle/>
        <a:p>
          <a:endParaRPr lang="da-DK"/>
        </a:p>
      </dgm:t>
    </dgm:pt>
    <dgm:pt modelId="{DC1ED769-79BF-4D8B-9F60-90EA20D5F97A}">
      <dgm:prSet custT="1"/>
      <dgm:spPr/>
      <dgm:t>
        <a:bodyPr/>
        <a:lstStyle/>
        <a:p>
          <a:pPr marL="0" marR="0" lvl="0" indent="0" defTabSz="533400" eaLnBrk="1" fontAlgn="auto" latinLnBrk="0" hangingPunct="1">
            <a:lnSpc>
              <a:spcPct val="90000"/>
            </a:lnSpc>
            <a:spcBef>
              <a:spcPct val="0"/>
            </a:spcBef>
            <a:spcAft>
              <a:spcPct val="35000"/>
            </a:spcAft>
            <a:buClrTx/>
            <a:buSzTx/>
            <a:buFontTx/>
            <a:buNone/>
            <a:tabLst/>
            <a:defRPr/>
          </a:pPr>
          <a:r>
            <a:rPr lang="da-DK" sz="1800" b="1" i="0" dirty="0" smtClean="0"/>
            <a:t>Kontinuitet og stabilitet </a:t>
          </a:r>
        </a:p>
        <a:p>
          <a:pPr lvl="0" defTabSz="533400">
            <a:lnSpc>
              <a:spcPct val="90000"/>
            </a:lnSpc>
            <a:spcBef>
              <a:spcPct val="0"/>
            </a:spcBef>
            <a:spcAft>
              <a:spcPct val="35000"/>
            </a:spcAft>
          </a:pPr>
          <a:endParaRPr lang="da-DK" sz="1200" b="1" dirty="0" smtClean="0"/>
        </a:p>
      </dgm:t>
    </dgm:pt>
    <dgm:pt modelId="{5C91B40A-D2F3-450F-B4EC-747A408BC438}" type="parTrans" cxnId="{D5CA282E-2560-4A0B-86D2-D9D23E29832E}">
      <dgm:prSet/>
      <dgm:spPr/>
      <dgm:t>
        <a:bodyPr/>
        <a:lstStyle/>
        <a:p>
          <a:endParaRPr lang="da-DK"/>
        </a:p>
      </dgm:t>
    </dgm:pt>
    <dgm:pt modelId="{D111A469-F7AB-4E8D-8EEF-DCD447570865}" type="sibTrans" cxnId="{D5CA282E-2560-4A0B-86D2-D9D23E29832E}">
      <dgm:prSet/>
      <dgm:spPr/>
      <dgm:t>
        <a:bodyPr/>
        <a:lstStyle/>
        <a:p>
          <a:endParaRPr lang="da-DK"/>
        </a:p>
      </dgm:t>
    </dgm:pt>
    <dgm:pt modelId="{1BC985C2-4D3D-4FA6-842C-4056C8276B2C}">
      <dgm:prSet/>
      <dgm:spPr/>
      <dgm:t>
        <a:bodyPr/>
        <a:lstStyle/>
        <a:p>
          <a:endParaRPr lang="da-DK" dirty="0"/>
        </a:p>
      </dgm:t>
    </dgm:pt>
    <dgm:pt modelId="{470EA24C-BD49-46FB-80A9-EB53C1ADC5B7}" type="parTrans" cxnId="{8450E774-E9EA-4C66-B0AB-502A2CB50B70}">
      <dgm:prSet/>
      <dgm:spPr/>
      <dgm:t>
        <a:bodyPr/>
        <a:lstStyle/>
        <a:p>
          <a:endParaRPr lang="da-DK"/>
        </a:p>
      </dgm:t>
    </dgm:pt>
    <dgm:pt modelId="{51A47990-D609-4FFF-B5B7-5364ED207ABC}" type="sibTrans" cxnId="{8450E774-E9EA-4C66-B0AB-502A2CB50B70}">
      <dgm:prSet/>
      <dgm:spPr/>
      <dgm:t>
        <a:bodyPr/>
        <a:lstStyle/>
        <a:p>
          <a:endParaRPr lang="da-DK"/>
        </a:p>
      </dgm:t>
    </dgm:pt>
    <dgm:pt modelId="{403F5F8A-8DAA-4930-AD38-EBA9C4718B1E}" type="pres">
      <dgm:prSet presAssocID="{51AFE577-D940-44C5-9080-262073626869}" presName="diagram" presStyleCnt="0">
        <dgm:presLayoutVars>
          <dgm:chMax val="1"/>
          <dgm:dir/>
          <dgm:animLvl val="ctr"/>
          <dgm:resizeHandles val="exact"/>
        </dgm:presLayoutVars>
      </dgm:prSet>
      <dgm:spPr/>
      <dgm:t>
        <a:bodyPr/>
        <a:lstStyle/>
        <a:p>
          <a:endParaRPr lang="da-DK"/>
        </a:p>
      </dgm:t>
    </dgm:pt>
    <dgm:pt modelId="{B8D09650-9F6E-4E3A-9653-B6E1FD3A5FF4}" type="pres">
      <dgm:prSet presAssocID="{51AFE577-D940-44C5-9080-262073626869}" presName="matrix" presStyleCnt="0"/>
      <dgm:spPr/>
    </dgm:pt>
    <dgm:pt modelId="{3B2DBFB9-15A3-4462-B358-411FE07B7D96}" type="pres">
      <dgm:prSet presAssocID="{51AFE577-D940-44C5-9080-262073626869}" presName="tile1" presStyleLbl="node1" presStyleIdx="0" presStyleCnt="4"/>
      <dgm:spPr/>
      <dgm:t>
        <a:bodyPr/>
        <a:lstStyle/>
        <a:p>
          <a:endParaRPr lang="da-DK"/>
        </a:p>
      </dgm:t>
    </dgm:pt>
    <dgm:pt modelId="{BCAF327D-5EA9-4CE1-A0C5-CE847EB02CEB}" type="pres">
      <dgm:prSet presAssocID="{51AFE577-D940-44C5-9080-262073626869}" presName="tile1text" presStyleLbl="node1" presStyleIdx="0" presStyleCnt="4">
        <dgm:presLayoutVars>
          <dgm:chMax val="0"/>
          <dgm:chPref val="0"/>
          <dgm:bulletEnabled val="1"/>
        </dgm:presLayoutVars>
      </dgm:prSet>
      <dgm:spPr/>
      <dgm:t>
        <a:bodyPr/>
        <a:lstStyle/>
        <a:p>
          <a:endParaRPr lang="da-DK"/>
        </a:p>
      </dgm:t>
    </dgm:pt>
    <dgm:pt modelId="{3508C9E1-CE83-4530-A595-8B715983CCCD}" type="pres">
      <dgm:prSet presAssocID="{51AFE577-D940-44C5-9080-262073626869}" presName="tile2" presStyleLbl="node1" presStyleIdx="1" presStyleCnt="4"/>
      <dgm:spPr/>
      <dgm:t>
        <a:bodyPr/>
        <a:lstStyle/>
        <a:p>
          <a:endParaRPr lang="da-DK"/>
        </a:p>
      </dgm:t>
    </dgm:pt>
    <dgm:pt modelId="{5A073181-25A7-4FEE-8DF3-65A1E614EF5B}" type="pres">
      <dgm:prSet presAssocID="{51AFE577-D940-44C5-9080-262073626869}" presName="tile2text" presStyleLbl="node1" presStyleIdx="1" presStyleCnt="4">
        <dgm:presLayoutVars>
          <dgm:chMax val="0"/>
          <dgm:chPref val="0"/>
          <dgm:bulletEnabled val="1"/>
        </dgm:presLayoutVars>
      </dgm:prSet>
      <dgm:spPr/>
      <dgm:t>
        <a:bodyPr/>
        <a:lstStyle/>
        <a:p>
          <a:endParaRPr lang="da-DK"/>
        </a:p>
      </dgm:t>
    </dgm:pt>
    <dgm:pt modelId="{FFB9EBC5-8D1C-432D-9281-093BFF6C92E8}" type="pres">
      <dgm:prSet presAssocID="{51AFE577-D940-44C5-9080-262073626869}" presName="tile3" presStyleLbl="node1" presStyleIdx="2" presStyleCnt="4"/>
      <dgm:spPr/>
      <dgm:t>
        <a:bodyPr/>
        <a:lstStyle/>
        <a:p>
          <a:endParaRPr lang="da-DK"/>
        </a:p>
      </dgm:t>
    </dgm:pt>
    <dgm:pt modelId="{7F641A7B-FFDA-421B-8971-619290F5576F}" type="pres">
      <dgm:prSet presAssocID="{51AFE577-D940-44C5-9080-262073626869}" presName="tile3text" presStyleLbl="node1" presStyleIdx="2" presStyleCnt="4">
        <dgm:presLayoutVars>
          <dgm:chMax val="0"/>
          <dgm:chPref val="0"/>
          <dgm:bulletEnabled val="1"/>
        </dgm:presLayoutVars>
      </dgm:prSet>
      <dgm:spPr/>
      <dgm:t>
        <a:bodyPr/>
        <a:lstStyle/>
        <a:p>
          <a:endParaRPr lang="da-DK"/>
        </a:p>
      </dgm:t>
    </dgm:pt>
    <dgm:pt modelId="{A26E6F6E-5C07-4B06-9291-014A91AB8E5F}" type="pres">
      <dgm:prSet presAssocID="{51AFE577-D940-44C5-9080-262073626869}" presName="tile4" presStyleLbl="node1" presStyleIdx="3" presStyleCnt="4" custLinFactNeighborX="589" custLinFactNeighborY="1177"/>
      <dgm:spPr/>
      <dgm:t>
        <a:bodyPr/>
        <a:lstStyle/>
        <a:p>
          <a:endParaRPr lang="da-DK"/>
        </a:p>
      </dgm:t>
    </dgm:pt>
    <dgm:pt modelId="{8506C927-3256-4FE3-A778-F884BFE6BFF0}" type="pres">
      <dgm:prSet presAssocID="{51AFE577-D940-44C5-9080-262073626869}" presName="tile4text" presStyleLbl="node1" presStyleIdx="3" presStyleCnt="4">
        <dgm:presLayoutVars>
          <dgm:chMax val="0"/>
          <dgm:chPref val="0"/>
          <dgm:bulletEnabled val="1"/>
        </dgm:presLayoutVars>
      </dgm:prSet>
      <dgm:spPr/>
      <dgm:t>
        <a:bodyPr/>
        <a:lstStyle/>
        <a:p>
          <a:endParaRPr lang="da-DK"/>
        </a:p>
      </dgm:t>
    </dgm:pt>
    <dgm:pt modelId="{900ED414-C425-4D89-B181-4E2A6698B269}" type="pres">
      <dgm:prSet presAssocID="{51AFE577-D940-44C5-9080-262073626869}" presName="centerTile" presStyleLbl="fgShp" presStyleIdx="0" presStyleCnt="1" custFlipVert="0" custScaleX="190725" custScaleY="55109" custLinFactNeighborX="0" custLinFactNeighborY="-1015">
        <dgm:presLayoutVars>
          <dgm:chMax val="0"/>
          <dgm:chPref val="0"/>
        </dgm:presLayoutVars>
      </dgm:prSet>
      <dgm:spPr/>
      <dgm:t>
        <a:bodyPr/>
        <a:lstStyle/>
        <a:p>
          <a:endParaRPr lang="da-DK"/>
        </a:p>
      </dgm:t>
    </dgm:pt>
  </dgm:ptLst>
  <dgm:cxnLst>
    <dgm:cxn modelId="{0356AA1C-F209-4713-907B-D7BF63E9D807}" type="presOf" srcId="{BD71EE5B-D4DD-4E45-A4DD-CC3892B51CCC}" destId="{5A073181-25A7-4FEE-8DF3-65A1E614EF5B}" srcOrd="1" destOrd="0" presId="urn:microsoft.com/office/officeart/2005/8/layout/matrix1"/>
    <dgm:cxn modelId="{B6310A80-ED48-43A9-89B9-FAF3A7DE4B14}" srcId="{69B57E3D-7A41-4ED3-8929-5F5ED1539CA7}" destId="{F65045E3-5D81-40F9-A8F9-7C3D75A3E541}" srcOrd="0" destOrd="0" parTransId="{F17175DB-7988-48D4-8A70-F01C2F5EB57A}" sibTransId="{7AF8BEDE-F5D2-45B2-8F06-6FEA0FEE6AA2}"/>
    <dgm:cxn modelId="{266C3DDF-A7EB-4BB0-A861-6A0F69EA64DB}" srcId="{51AFE577-D940-44C5-9080-262073626869}" destId="{69B57E3D-7A41-4ED3-8929-5F5ED1539CA7}" srcOrd="0" destOrd="0" parTransId="{662CF749-370E-465C-85BE-C9642EA7B480}" sibTransId="{7D8E8451-6B2D-4AFA-80B1-1B3C2B7054F5}"/>
    <dgm:cxn modelId="{D5CA282E-2560-4A0B-86D2-D9D23E29832E}" srcId="{69B57E3D-7A41-4ED3-8929-5F5ED1539CA7}" destId="{DC1ED769-79BF-4D8B-9F60-90EA20D5F97A}" srcOrd="3" destOrd="0" parTransId="{5C91B40A-D2F3-450F-B4EC-747A408BC438}" sibTransId="{D111A469-F7AB-4E8D-8EEF-DCD447570865}"/>
    <dgm:cxn modelId="{DB2B86EC-5DE0-422B-80F8-60785D09D227}" srcId="{69B57E3D-7A41-4ED3-8929-5F5ED1539CA7}" destId="{BD71EE5B-D4DD-4E45-A4DD-CC3892B51CCC}" srcOrd="1" destOrd="0" parTransId="{3914BA33-255B-454E-9ED1-1A2EA24FA38B}" sibTransId="{10120797-3F04-4222-9B80-938C09D64278}"/>
    <dgm:cxn modelId="{BEBD329C-047D-4D2E-93AE-73D040F82E8A}" type="presOf" srcId="{F65045E3-5D81-40F9-A8F9-7C3D75A3E541}" destId="{3B2DBFB9-15A3-4462-B358-411FE07B7D96}" srcOrd="0" destOrd="0" presId="urn:microsoft.com/office/officeart/2005/8/layout/matrix1"/>
    <dgm:cxn modelId="{361ED49E-C875-48BE-840B-5DDC56FE44D9}" type="presOf" srcId="{69B57E3D-7A41-4ED3-8929-5F5ED1539CA7}" destId="{900ED414-C425-4D89-B181-4E2A6698B269}" srcOrd="0" destOrd="0" presId="urn:microsoft.com/office/officeart/2005/8/layout/matrix1"/>
    <dgm:cxn modelId="{8B7FCA2C-DF85-4615-B56A-6400407FBB96}" type="presOf" srcId="{DC1ED769-79BF-4D8B-9F60-90EA20D5F97A}" destId="{A26E6F6E-5C07-4B06-9291-014A91AB8E5F}" srcOrd="0" destOrd="0" presId="urn:microsoft.com/office/officeart/2005/8/layout/matrix1"/>
    <dgm:cxn modelId="{0518FF8C-C3AD-41BA-915C-B2D579D804F7}" type="presOf" srcId="{6E142A22-CAD3-4153-A562-801A8726DC38}" destId="{FFB9EBC5-8D1C-432D-9281-093BFF6C92E8}" srcOrd="0" destOrd="0" presId="urn:microsoft.com/office/officeart/2005/8/layout/matrix1"/>
    <dgm:cxn modelId="{9813303F-EAD4-4949-891F-465BA481B67D}" type="presOf" srcId="{51AFE577-D940-44C5-9080-262073626869}" destId="{403F5F8A-8DAA-4930-AD38-EBA9C4718B1E}" srcOrd="0" destOrd="0" presId="urn:microsoft.com/office/officeart/2005/8/layout/matrix1"/>
    <dgm:cxn modelId="{840249EC-B14B-4543-B7EE-B68ECC79C540}" type="presOf" srcId="{DC1ED769-79BF-4D8B-9F60-90EA20D5F97A}" destId="{8506C927-3256-4FE3-A778-F884BFE6BFF0}" srcOrd="1" destOrd="0" presId="urn:microsoft.com/office/officeart/2005/8/layout/matrix1"/>
    <dgm:cxn modelId="{B4390C6B-1B1A-4E4C-A2CA-91B7ACBAF800}" type="presOf" srcId="{F65045E3-5D81-40F9-A8F9-7C3D75A3E541}" destId="{BCAF327D-5EA9-4CE1-A0C5-CE847EB02CEB}" srcOrd="1" destOrd="0" presId="urn:microsoft.com/office/officeart/2005/8/layout/matrix1"/>
    <dgm:cxn modelId="{8450E774-E9EA-4C66-B0AB-502A2CB50B70}" srcId="{69B57E3D-7A41-4ED3-8929-5F5ED1539CA7}" destId="{1BC985C2-4D3D-4FA6-842C-4056C8276B2C}" srcOrd="4" destOrd="0" parTransId="{470EA24C-BD49-46FB-80A9-EB53C1ADC5B7}" sibTransId="{51A47990-D609-4FFF-B5B7-5364ED207ABC}"/>
    <dgm:cxn modelId="{499CE646-2DF7-4C36-B107-D0B70270285A}" type="presOf" srcId="{BD71EE5B-D4DD-4E45-A4DD-CC3892B51CCC}" destId="{3508C9E1-CE83-4530-A595-8B715983CCCD}" srcOrd="0" destOrd="0" presId="urn:microsoft.com/office/officeart/2005/8/layout/matrix1"/>
    <dgm:cxn modelId="{F27CBC5D-4E1E-43DF-957D-B6148E9A7FCA}" srcId="{69B57E3D-7A41-4ED3-8929-5F5ED1539CA7}" destId="{6E142A22-CAD3-4153-A562-801A8726DC38}" srcOrd="2" destOrd="0" parTransId="{79206816-EB10-4C8B-8946-E603DDEE3F3B}" sibTransId="{840B38C6-AE61-4E7C-A22D-70154457738D}"/>
    <dgm:cxn modelId="{229180A1-2249-4920-A5AA-EB7A371B6D93}" type="presOf" srcId="{6E142A22-CAD3-4153-A562-801A8726DC38}" destId="{7F641A7B-FFDA-421B-8971-619290F5576F}" srcOrd="1" destOrd="0" presId="urn:microsoft.com/office/officeart/2005/8/layout/matrix1"/>
    <dgm:cxn modelId="{A155D84E-F159-4657-95F3-28027ED90B2A}" type="presParOf" srcId="{403F5F8A-8DAA-4930-AD38-EBA9C4718B1E}" destId="{B8D09650-9F6E-4E3A-9653-B6E1FD3A5FF4}" srcOrd="0" destOrd="0" presId="urn:microsoft.com/office/officeart/2005/8/layout/matrix1"/>
    <dgm:cxn modelId="{9B27F249-1D80-4921-BF2D-390EA8F396E7}" type="presParOf" srcId="{B8D09650-9F6E-4E3A-9653-B6E1FD3A5FF4}" destId="{3B2DBFB9-15A3-4462-B358-411FE07B7D96}" srcOrd="0" destOrd="0" presId="urn:microsoft.com/office/officeart/2005/8/layout/matrix1"/>
    <dgm:cxn modelId="{6E7685E9-AB85-4092-B510-839A1C90B47F}" type="presParOf" srcId="{B8D09650-9F6E-4E3A-9653-B6E1FD3A5FF4}" destId="{BCAF327D-5EA9-4CE1-A0C5-CE847EB02CEB}" srcOrd="1" destOrd="0" presId="urn:microsoft.com/office/officeart/2005/8/layout/matrix1"/>
    <dgm:cxn modelId="{46E7314F-7C77-4EB1-B02E-DE6FF3647992}" type="presParOf" srcId="{B8D09650-9F6E-4E3A-9653-B6E1FD3A5FF4}" destId="{3508C9E1-CE83-4530-A595-8B715983CCCD}" srcOrd="2" destOrd="0" presId="urn:microsoft.com/office/officeart/2005/8/layout/matrix1"/>
    <dgm:cxn modelId="{AD8535F1-1D9A-42A8-889A-51D2D711ECEB}" type="presParOf" srcId="{B8D09650-9F6E-4E3A-9653-B6E1FD3A5FF4}" destId="{5A073181-25A7-4FEE-8DF3-65A1E614EF5B}" srcOrd="3" destOrd="0" presId="urn:microsoft.com/office/officeart/2005/8/layout/matrix1"/>
    <dgm:cxn modelId="{8E7365B7-D1A8-4718-A4B1-B1BF741378FB}" type="presParOf" srcId="{B8D09650-9F6E-4E3A-9653-B6E1FD3A5FF4}" destId="{FFB9EBC5-8D1C-432D-9281-093BFF6C92E8}" srcOrd="4" destOrd="0" presId="urn:microsoft.com/office/officeart/2005/8/layout/matrix1"/>
    <dgm:cxn modelId="{E694F839-1B1E-4D71-8196-B77CAEAEE221}" type="presParOf" srcId="{B8D09650-9F6E-4E3A-9653-B6E1FD3A5FF4}" destId="{7F641A7B-FFDA-421B-8971-619290F5576F}" srcOrd="5" destOrd="0" presId="urn:microsoft.com/office/officeart/2005/8/layout/matrix1"/>
    <dgm:cxn modelId="{759F3F36-AD84-4514-BA5E-6A5663FB5F5C}" type="presParOf" srcId="{B8D09650-9F6E-4E3A-9653-B6E1FD3A5FF4}" destId="{A26E6F6E-5C07-4B06-9291-014A91AB8E5F}" srcOrd="6" destOrd="0" presId="urn:microsoft.com/office/officeart/2005/8/layout/matrix1"/>
    <dgm:cxn modelId="{361E4674-7106-4EB0-B2D8-8081427D8AD8}" type="presParOf" srcId="{B8D09650-9F6E-4E3A-9653-B6E1FD3A5FF4}" destId="{8506C927-3256-4FE3-A778-F884BFE6BFF0}" srcOrd="7" destOrd="0" presId="urn:microsoft.com/office/officeart/2005/8/layout/matrix1"/>
    <dgm:cxn modelId="{468404C4-C66E-48EB-B390-23516ADB5365}" type="presParOf" srcId="{403F5F8A-8DAA-4930-AD38-EBA9C4718B1E}" destId="{900ED414-C425-4D89-B181-4E2A6698B269}" srcOrd="1" destOrd="0" presId="urn:microsoft.com/office/officeart/2005/8/layout/matrix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AFE577-D940-44C5-9080-262073626869}" type="doc">
      <dgm:prSet loTypeId="urn:microsoft.com/office/officeart/2005/8/layout/matrix1" loCatId="matrix" qsTypeId="urn:microsoft.com/office/officeart/2005/8/quickstyle/simple1" qsCatId="simple" csTypeId="urn:microsoft.com/office/officeart/2005/8/colors/accent6_2" csCatId="accent6" phldr="1"/>
      <dgm:spPr/>
      <dgm:t>
        <a:bodyPr/>
        <a:lstStyle/>
        <a:p>
          <a:endParaRPr lang="da-DK"/>
        </a:p>
      </dgm:t>
    </dgm:pt>
    <dgm:pt modelId="{69B57E3D-7A41-4ED3-8929-5F5ED1539CA7}">
      <dgm:prSet phldrT="[Tekst]" custT="1"/>
      <dgm:spPr/>
      <dgm:t>
        <a:bodyPr/>
        <a:lstStyle/>
        <a:p>
          <a:r>
            <a:rPr lang="da-DK" sz="1400" b="1" dirty="0" smtClean="0"/>
            <a:t>Centrale elementer </a:t>
          </a:r>
        </a:p>
      </dgm:t>
    </dgm:pt>
    <dgm:pt modelId="{662CF749-370E-465C-85BE-C9642EA7B480}" type="parTrans" cxnId="{266C3DDF-A7EB-4BB0-A861-6A0F69EA64DB}">
      <dgm:prSet/>
      <dgm:spPr/>
      <dgm:t>
        <a:bodyPr/>
        <a:lstStyle/>
        <a:p>
          <a:endParaRPr lang="da-DK"/>
        </a:p>
      </dgm:t>
    </dgm:pt>
    <dgm:pt modelId="{7D8E8451-6B2D-4AFA-80B1-1B3C2B7054F5}" type="sibTrans" cxnId="{266C3DDF-A7EB-4BB0-A861-6A0F69EA64DB}">
      <dgm:prSet/>
      <dgm:spPr/>
      <dgm:t>
        <a:bodyPr/>
        <a:lstStyle/>
        <a:p>
          <a:endParaRPr lang="da-DK"/>
        </a:p>
      </dgm:t>
    </dgm:pt>
    <dgm:pt modelId="{F65045E3-5D81-40F9-A8F9-7C3D75A3E541}">
      <dgm:prSet phldrT="[Tekst]" custT="1"/>
      <dgm:spPr/>
      <dgm:t>
        <a:bodyPr/>
        <a:lstStyle/>
        <a:p>
          <a:r>
            <a:rPr lang="da-DK" sz="1800" b="1" dirty="0" smtClean="0"/>
            <a:t>Børns rettigheder og inddragelse </a:t>
          </a:r>
        </a:p>
      </dgm:t>
    </dgm:pt>
    <dgm:pt modelId="{F17175DB-7988-48D4-8A70-F01C2F5EB57A}" type="parTrans" cxnId="{B6310A80-ED48-43A9-89B9-FAF3A7DE4B14}">
      <dgm:prSet/>
      <dgm:spPr/>
      <dgm:t>
        <a:bodyPr/>
        <a:lstStyle/>
        <a:p>
          <a:endParaRPr lang="da-DK"/>
        </a:p>
      </dgm:t>
    </dgm:pt>
    <dgm:pt modelId="{7AF8BEDE-F5D2-45B2-8F06-6FEA0FEE6AA2}" type="sibTrans" cxnId="{B6310A80-ED48-43A9-89B9-FAF3A7DE4B14}">
      <dgm:prSet/>
      <dgm:spPr/>
      <dgm:t>
        <a:bodyPr/>
        <a:lstStyle/>
        <a:p>
          <a:endParaRPr lang="da-DK"/>
        </a:p>
      </dgm:t>
    </dgm:pt>
    <dgm:pt modelId="{BD71EE5B-D4DD-4E45-A4DD-CC3892B51CCC}">
      <dgm:prSet phldrT="[Tekst]" custT="1"/>
      <dgm:spPr/>
      <dgm:t>
        <a:bodyPr anchor="t"/>
        <a:lstStyle/>
        <a:p>
          <a:pPr lvl="0" defTabSz="488950">
            <a:lnSpc>
              <a:spcPct val="90000"/>
            </a:lnSpc>
            <a:spcBef>
              <a:spcPct val="0"/>
            </a:spcBef>
            <a:spcAft>
              <a:spcPct val="35000"/>
            </a:spcAft>
          </a:pPr>
          <a:endParaRPr lang="da-DK" sz="1100" b="1" i="0" dirty="0" smtClean="0"/>
        </a:p>
        <a:p>
          <a:pPr lvl="0" defTabSz="488950">
            <a:lnSpc>
              <a:spcPct val="90000"/>
            </a:lnSpc>
            <a:spcBef>
              <a:spcPct val="0"/>
            </a:spcBef>
            <a:spcAft>
              <a:spcPct val="35000"/>
            </a:spcAft>
          </a:pPr>
          <a:endParaRPr lang="da-DK" sz="1100" b="1" i="0" dirty="0" smtClean="0"/>
        </a:p>
        <a:p>
          <a:pPr marL="0" marR="0" lvl="0" indent="0" defTabSz="914400" eaLnBrk="1" fontAlgn="auto" latinLnBrk="0" hangingPunct="1">
            <a:lnSpc>
              <a:spcPct val="100000"/>
            </a:lnSpc>
            <a:spcBef>
              <a:spcPts val="0"/>
            </a:spcBef>
            <a:spcAft>
              <a:spcPts val="0"/>
            </a:spcAft>
            <a:buClrTx/>
            <a:buSzTx/>
            <a:buFontTx/>
            <a:buNone/>
            <a:tabLst/>
            <a:defRPr/>
          </a:pPr>
          <a:endParaRPr lang="da-DK" sz="1200" b="1" dirty="0" smtClean="0"/>
        </a:p>
        <a:p>
          <a:pPr marL="0" marR="0" lvl="0" indent="0" defTabSz="488950" eaLnBrk="1" fontAlgn="auto" latinLnBrk="0" hangingPunct="1">
            <a:lnSpc>
              <a:spcPct val="90000"/>
            </a:lnSpc>
            <a:spcBef>
              <a:spcPct val="0"/>
            </a:spcBef>
            <a:spcAft>
              <a:spcPct val="35000"/>
            </a:spcAft>
            <a:buClrTx/>
            <a:buSzTx/>
            <a:buFontTx/>
            <a:buNone/>
            <a:tabLst/>
            <a:defRPr/>
          </a:pPr>
          <a:r>
            <a:rPr lang="da-DK" sz="1200" b="1" dirty="0" smtClean="0"/>
            <a:t>Tilrettelæggelse af samarbejdet </a:t>
          </a:r>
        </a:p>
      </dgm:t>
    </dgm:pt>
    <dgm:pt modelId="{3914BA33-255B-454E-9ED1-1A2EA24FA38B}" type="parTrans" cxnId="{DB2B86EC-5DE0-422B-80F8-60785D09D227}">
      <dgm:prSet/>
      <dgm:spPr/>
      <dgm:t>
        <a:bodyPr/>
        <a:lstStyle/>
        <a:p>
          <a:endParaRPr lang="da-DK"/>
        </a:p>
      </dgm:t>
    </dgm:pt>
    <dgm:pt modelId="{10120797-3F04-4222-9B80-938C09D64278}" type="sibTrans" cxnId="{DB2B86EC-5DE0-422B-80F8-60785D09D227}">
      <dgm:prSet/>
      <dgm:spPr/>
      <dgm:t>
        <a:bodyPr/>
        <a:lstStyle/>
        <a:p>
          <a:endParaRPr lang="da-DK"/>
        </a:p>
      </dgm:t>
    </dgm:pt>
    <dgm:pt modelId="{6E142A22-CAD3-4153-A562-801A8726DC38}">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da-DK" sz="1200" b="1" dirty="0" smtClean="0"/>
            <a:t>Proceskrav og fleksibilitet</a:t>
          </a:r>
        </a:p>
        <a:p>
          <a:endParaRPr lang="da-DK" sz="1200" b="1" dirty="0"/>
        </a:p>
      </dgm:t>
    </dgm:pt>
    <dgm:pt modelId="{79206816-EB10-4C8B-8946-E603DDEE3F3B}" type="parTrans" cxnId="{F27CBC5D-4E1E-43DF-957D-B6148E9A7FCA}">
      <dgm:prSet/>
      <dgm:spPr/>
      <dgm:t>
        <a:bodyPr/>
        <a:lstStyle/>
        <a:p>
          <a:endParaRPr lang="da-DK"/>
        </a:p>
      </dgm:t>
    </dgm:pt>
    <dgm:pt modelId="{840B38C6-AE61-4E7C-A22D-70154457738D}" type="sibTrans" cxnId="{F27CBC5D-4E1E-43DF-957D-B6148E9A7FCA}">
      <dgm:prSet/>
      <dgm:spPr/>
      <dgm:t>
        <a:bodyPr/>
        <a:lstStyle/>
        <a:p>
          <a:endParaRPr lang="da-DK"/>
        </a:p>
      </dgm:t>
    </dgm:pt>
    <dgm:pt modelId="{DC1ED769-79BF-4D8B-9F60-90EA20D5F97A}">
      <dgm:prSet custT="1"/>
      <dgm:spPr/>
      <dgm:t>
        <a:bodyPr/>
        <a:lstStyle/>
        <a:p>
          <a:pPr marL="0" marR="0" lvl="0" indent="0" defTabSz="533400" eaLnBrk="1" fontAlgn="auto" latinLnBrk="0" hangingPunct="1">
            <a:lnSpc>
              <a:spcPct val="90000"/>
            </a:lnSpc>
            <a:spcBef>
              <a:spcPct val="0"/>
            </a:spcBef>
            <a:spcAft>
              <a:spcPct val="35000"/>
            </a:spcAft>
            <a:buClrTx/>
            <a:buSzTx/>
            <a:buFontTx/>
            <a:buNone/>
            <a:tabLst/>
            <a:defRPr/>
          </a:pPr>
          <a:r>
            <a:rPr lang="da-DK" sz="1200" b="1" i="0" dirty="0" smtClean="0"/>
            <a:t>Kontinuitet og stabilitet </a:t>
          </a:r>
        </a:p>
        <a:p>
          <a:pPr lvl="0" defTabSz="533400">
            <a:lnSpc>
              <a:spcPct val="90000"/>
            </a:lnSpc>
            <a:spcBef>
              <a:spcPct val="0"/>
            </a:spcBef>
            <a:spcAft>
              <a:spcPct val="35000"/>
            </a:spcAft>
          </a:pPr>
          <a:endParaRPr lang="da-DK" sz="1200" b="1" dirty="0" smtClean="0"/>
        </a:p>
      </dgm:t>
    </dgm:pt>
    <dgm:pt modelId="{5C91B40A-D2F3-450F-B4EC-747A408BC438}" type="parTrans" cxnId="{D5CA282E-2560-4A0B-86D2-D9D23E29832E}">
      <dgm:prSet/>
      <dgm:spPr/>
      <dgm:t>
        <a:bodyPr/>
        <a:lstStyle/>
        <a:p>
          <a:endParaRPr lang="da-DK"/>
        </a:p>
      </dgm:t>
    </dgm:pt>
    <dgm:pt modelId="{D111A469-F7AB-4E8D-8EEF-DCD447570865}" type="sibTrans" cxnId="{D5CA282E-2560-4A0B-86D2-D9D23E29832E}">
      <dgm:prSet/>
      <dgm:spPr/>
      <dgm:t>
        <a:bodyPr/>
        <a:lstStyle/>
        <a:p>
          <a:endParaRPr lang="da-DK"/>
        </a:p>
      </dgm:t>
    </dgm:pt>
    <dgm:pt modelId="{1BC985C2-4D3D-4FA6-842C-4056C8276B2C}">
      <dgm:prSet/>
      <dgm:spPr/>
      <dgm:t>
        <a:bodyPr/>
        <a:lstStyle/>
        <a:p>
          <a:endParaRPr lang="da-DK" dirty="0"/>
        </a:p>
      </dgm:t>
    </dgm:pt>
    <dgm:pt modelId="{470EA24C-BD49-46FB-80A9-EB53C1ADC5B7}" type="parTrans" cxnId="{8450E774-E9EA-4C66-B0AB-502A2CB50B70}">
      <dgm:prSet/>
      <dgm:spPr/>
      <dgm:t>
        <a:bodyPr/>
        <a:lstStyle/>
        <a:p>
          <a:endParaRPr lang="da-DK"/>
        </a:p>
      </dgm:t>
    </dgm:pt>
    <dgm:pt modelId="{51A47990-D609-4FFF-B5B7-5364ED207ABC}" type="sibTrans" cxnId="{8450E774-E9EA-4C66-B0AB-502A2CB50B70}">
      <dgm:prSet/>
      <dgm:spPr/>
      <dgm:t>
        <a:bodyPr/>
        <a:lstStyle/>
        <a:p>
          <a:endParaRPr lang="da-DK"/>
        </a:p>
      </dgm:t>
    </dgm:pt>
    <dgm:pt modelId="{403F5F8A-8DAA-4930-AD38-EBA9C4718B1E}" type="pres">
      <dgm:prSet presAssocID="{51AFE577-D940-44C5-9080-262073626869}" presName="diagram" presStyleCnt="0">
        <dgm:presLayoutVars>
          <dgm:chMax val="1"/>
          <dgm:dir/>
          <dgm:animLvl val="ctr"/>
          <dgm:resizeHandles val="exact"/>
        </dgm:presLayoutVars>
      </dgm:prSet>
      <dgm:spPr/>
      <dgm:t>
        <a:bodyPr/>
        <a:lstStyle/>
        <a:p>
          <a:endParaRPr lang="da-DK"/>
        </a:p>
      </dgm:t>
    </dgm:pt>
    <dgm:pt modelId="{B8D09650-9F6E-4E3A-9653-B6E1FD3A5FF4}" type="pres">
      <dgm:prSet presAssocID="{51AFE577-D940-44C5-9080-262073626869}" presName="matrix" presStyleCnt="0"/>
      <dgm:spPr/>
    </dgm:pt>
    <dgm:pt modelId="{3B2DBFB9-15A3-4462-B358-411FE07B7D96}" type="pres">
      <dgm:prSet presAssocID="{51AFE577-D940-44C5-9080-262073626869}" presName="tile1" presStyleLbl="node1" presStyleIdx="0" presStyleCnt="4"/>
      <dgm:spPr/>
      <dgm:t>
        <a:bodyPr/>
        <a:lstStyle/>
        <a:p>
          <a:endParaRPr lang="da-DK"/>
        </a:p>
      </dgm:t>
    </dgm:pt>
    <dgm:pt modelId="{BCAF327D-5EA9-4CE1-A0C5-CE847EB02CEB}" type="pres">
      <dgm:prSet presAssocID="{51AFE577-D940-44C5-9080-262073626869}" presName="tile1text" presStyleLbl="node1" presStyleIdx="0" presStyleCnt="4">
        <dgm:presLayoutVars>
          <dgm:chMax val="0"/>
          <dgm:chPref val="0"/>
          <dgm:bulletEnabled val="1"/>
        </dgm:presLayoutVars>
      </dgm:prSet>
      <dgm:spPr/>
      <dgm:t>
        <a:bodyPr/>
        <a:lstStyle/>
        <a:p>
          <a:endParaRPr lang="da-DK"/>
        </a:p>
      </dgm:t>
    </dgm:pt>
    <dgm:pt modelId="{3508C9E1-CE83-4530-A595-8B715983CCCD}" type="pres">
      <dgm:prSet presAssocID="{51AFE577-D940-44C5-9080-262073626869}" presName="tile2" presStyleLbl="node1" presStyleIdx="1" presStyleCnt="4"/>
      <dgm:spPr/>
      <dgm:t>
        <a:bodyPr/>
        <a:lstStyle/>
        <a:p>
          <a:endParaRPr lang="da-DK"/>
        </a:p>
      </dgm:t>
    </dgm:pt>
    <dgm:pt modelId="{5A073181-25A7-4FEE-8DF3-65A1E614EF5B}" type="pres">
      <dgm:prSet presAssocID="{51AFE577-D940-44C5-9080-262073626869}" presName="tile2text" presStyleLbl="node1" presStyleIdx="1" presStyleCnt="4">
        <dgm:presLayoutVars>
          <dgm:chMax val="0"/>
          <dgm:chPref val="0"/>
          <dgm:bulletEnabled val="1"/>
        </dgm:presLayoutVars>
      </dgm:prSet>
      <dgm:spPr/>
      <dgm:t>
        <a:bodyPr/>
        <a:lstStyle/>
        <a:p>
          <a:endParaRPr lang="da-DK"/>
        </a:p>
      </dgm:t>
    </dgm:pt>
    <dgm:pt modelId="{FFB9EBC5-8D1C-432D-9281-093BFF6C92E8}" type="pres">
      <dgm:prSet presAssocID="{51AFE577-D940-44C5-9080-262073626869}" presName="tile3" presStyleLbl="node1" presStyleIdx="2" presStyleCnt="4"/>
      <dgm:spPr/>
      <dgm:t>
        <a:bodyPr/>
        <a:lstStyle/>
        <a:p>
          <a:endParaRPr lang="da-DK"/>
        </a:p>
      </dgm:t>
    </dgm:pt>
    <dgm:pt modelId="{7F641A7B-FFDA-421B-8971-619290F5576F}" type="pres">
      <dgm:prSet presAssocID="{51AFE577-D940-44C5-9080-262073626869}" presName="tile3text" presStyleLbl="node1" presStyleIdx="2" presStyleCnt="4">
        <dgm:presLayoutVars>
          <dgm:chMax val="0"/>
          <dgm:chPref val="0"/>
          <dgm:bulletEnabled val="1"/>
        </dgm:presLayoutVars>
      </dgm:prSet>
      <dgm:spPr/>
      <dgm:t>
        <a:bodyPr/>
        <a:lstStyle/>
        <a:p>
          <a:endParaRPr lang="da-DK"/>
        </a:p>
      </dgm:t>
    </dgm:pt>
    <dgm:pt modelId="{A26E6F6E-5C07-4B06-9291-014A91AB8E5F}" type="pres">
      <dgm:prSet presAssocID="{51AFE577-D940-44C5-9080-262073626869}" presName="tile4" presStyleLbl="node1" presStyleIdx="3" presStyleCnt="4" custLinFactNeighborX="589" custLinFactNeighborY="1177"/>
      <dgm:spPr/>
      <dgm:t>
        <a:bodyPr/>
        <a:lstStyle/>
        <a:p>
          <a:endParaRPr lang="da-DK"/>
        </a:p>
      </dgm:t>
    </dgm:pt>
    <dgm:pt modelId="{8506C927-3256-4FE3-A778-F884BFE6BFF0}" type="pres">
      <dgm:prSet presAssocID="{51AFE577-D940-44C5-9080-262073626869}" presName="tile4text" presStyleLbl="node1" presStyleIdx="3" presStyleCnt="4">
        <dgm:presLayoutVars>
          <dgm:chMax val="0"/>
          <dgm:chPref val="0"/>
          <dgm:bulletEnabled val="1"/>
        </dgm:presLayoutVars>
      </dgm:prSet>
      <dgm:spPr/>
      <dgm:t>
        <a:bodyPr/>
        <a:lstStyle/>
        <a:p>
          <a:endParaRPr lang="da-DK"/>
        </a:p>
      </dgm:t>
    </dgm:pt>
    <dgm:pt modelId="{900ED414-C425-4D89-B181-4E2A6698B269}" type="pres">
      <dgm:prSet presAssocID="{51AFE577-D940-44C5-9080-262073626869}" presName="centerTile" presStyleLbl="fgShp" presStyleIdx="0" presStyleCnt="1" custFlipVert="0" custScaleX="190725" custScaleY="55109" custLinFactNeighborX="0" custLinFactNeighborY="-1015">
        <dgm:presLayoutVars>
          <dgm:chMax val="0"/>
          <dgm:chPref val="0"/>
        </dgm:presLayoutVars>
      </dgm:prSet>
      <dgm:spPr/>
      <dgm:t>
        <a:bodyPr/>
        <a:lstStyle/>
        <a:p>
          <a:endParaRPr lang="da-DK"/>
        </a:p>
      </dgm:t>
    </dgm:pt>
  </dgm:ptLst>
  <dgm:cxnLst>
    <dgm:cxn modelId="{0356AA1C-F209-4713-907B-D7BF63E9D807}" type="presOf" srcId="{BD71EE5B-D4DD-4E45-A4DD-CC3892B51CCC}" destId="{5A073181-25A7-4FEE-8DF3-65A1E614EF5B}" srcOrd="1" destOrd="0" presId="urn:microsoft.com/office/officeart/2005/8/layout/matrix1"/>
    <dgm:cxn modelId="{B6310A80-ED48-43A9-89B9-FAF3A7DE4B14}" srcId="{69B57E3D-7A41-4ED3-8929-5F5ED1539CA7}" destId="{F65045E3-5D81-40F9-A8F9-7C3D75A3E541}" srcOrd="0" destOrd="0" parTransId="{F17175DB-7988-48D4-8A70-F01C2F5EB57A}" sibTransId="{7AF8BEDE-F5D2-45B2-8F06-6FEA0FEE6AA2}"/>
    <dgm:cxn modelId="{266C3DDF-A7EB-4BB0-A861-6A0F69EA64DB}" srcId="{51AFE577-D940-44C5-9080-262073626869}" destId="{69B57E3D-7A41-4ED3-8929-5F5ED1539CA7}" srcOrd="0" destOrd="0" parTransId="{662CF749-370E-465C-85BE-C9642EA7B480}" sibTransId="{7D8E8451-6B2D-4AFA-80B1-1B3C2B7054F5}"/>
    <dgm:cxn modelId="{D5CA282E-2560-4A0B-86D2-D9D23E29832E}" srcId="{69B57E3D-7A41-4ED3-8929-5F5ED1539CA7}" destId="{DC1ED769-79BF-4D8B-9F60-90EA20D5F97A}" srcOrd="3" destOrd="0" parTransId="{5C91B40A-D2F3-450F-B4EC-747A408BC438}" sibTransId="{D111A469-F7AB-4E8D-8EEF-DCD447570865}"/>
    <dgm:cxn modelId="{DB2B86EC-5DE0-422B-80F8-60785D09D227}" srcId="{69B57E3D-7A41-4ED3-8929-5F5ED1539CA7}" destId="{BD71EE5B-D4DD-4E45-A4DD-CC3892B51CCC}" srcOrd="1" destOrd="0" parTransId="{3914BA33-255B-454E-9ED1-1A2EA24FA38B}" sibTransId="{10120797-3F04-4222-9B80-938C09D64278}"/>
    <dgm:cxn modelId="{BEBD329C-047D-4D2E-93AE-73D040F82E8A}" type="presOf" srcId="{F65045E3-5D81-40F9-A8F9-7C3D75A3E541}" destId="{3B2DBFB9-15A3-4462-B358-411FE07B7D96}" srcOrd="0" destOrd="0" presId="urn:microsoft.com/office/officeart/2005/8/layout/matrix1"/>
    <dgm:cxn modelId="{361ED49E-C875-48BE-840B-5DDC56FE44D9}" type="presOf" srcId="{69B57E3D-7A41-4ED3-8929-5F5ED1539CA7}" destId="{900ED414-C425-4D89-B181-4E2A6698B269}" srcOrd="0" destOrd="0" presId="urn:microsoft.com/office/officeart/2005/8/layout/matrix1"/>
    <dgm:cxn modelId="{8B7FCA2C-DF85-4615-B56A-6400407FBB96}" type="presOf" srcId="{DC1ED769-79BF-4D8B-9F60-90EA20D5F97A}" destId="{A26E6F6E-5C07-4B06-9291-014A91AB8E5F}" srcOrd="0" destOrd="0" presId="urn:microsoft.com/office/officeart/2005/8/layout/matrix1"/>
    <dgm:cxn modelId="{0518FF8C-C3AD-41BA-915C-B2D579D804F7}" type="presOf" srcId="{6E142A22-CAD3-4153-A562-801A8726DC38}" destId="{FFB9EBC5-8D1C-432D-9281-093BFF6C92E8}" srcOrd="0" destOrd="0" presId="urn:microsoft.com/office/officeart/2005/8/layout/matrix1"/>
    <dgm:cxn modelId="{9813303F-EAD4-4949-891F-465BA481B67D}" type="presOf" srcId="{51AFE577-D940-44C5-9080-262073626869}" destId="{403F5F8A-8DAA-4930-AD38-EBA9C4718B1E}" srcOrd="0" destOrd="0" presId="urn:microsoft.com/office/officeart/2005/8/layout/matrix1"/>
    <dgm:cxn modelId="{840249EC-B14B-4543-B7EE-B68ECC79C540}" type="presOf" srcId="{DC1ED769-79BF-4D8B-9F60-90EA20D5F97A}" destId="{8506C927-3256-4FE3-A778-F884BFE6BFF0}" srcOrd="1" destOrd="0" presId="urn:microsoft.com/office/officeart/2005/8/layout/matrix1"/>
    <dgm:cxn modelId="{B4390C6B-1B1A-4E4C-A2CA-91B7ACBAF800}" type="presOf" srcId="{F65045E3-5D81-40F9-A8F9-7C3D75A3E541}" destId="{BCAF327D-5EA9-4CE1-A0C5-CE847EB02CEB}" srcOrd="1" destOrd="0" presId="urn:microsoft.com/office/officeart/2005/8/layout/matrix1"/>
    <dgm:cxn modelId="{8450E774-E9EA-4C66-B0AB-502A2CB50B70}" srcId="{69B57E3D-7A41-4ED3-8929-5F5ED1539CA7}" destId="{1BC985C2-4D3D-4FA6-842C-4056C8276B2C}" srcOrd="4" destOrd="0" parTransId="{470EA24C-BD49-46FB-80A9-EB53C1ADC5B7}" sibTransId="{51A47990-D609-4FFF-B5B7-5364ED207ABC}"/>
    <dgm:cxn modelId="{499CE646-2DF7-4C36-B107-D0B70270285A}" type="presOf" srcId="{BD71EE5B-D4DD-4E45-A4DD-CC3892B51CCC}" destId="{3508C9E1-CE83-4530-A595-8B715983CCCD}" srcOrd="0" destOrd="0" presId="urn:microsoft.com/office/officeart/2005/8/layout/matrix1"/>
    <dgm:cxn modelId="{F27CBC5D-4E1E-43DF-957D-B6148E9A7FCA}" srcId="{69B57E3D-7A41-4ED3-8929-5F5ED1539CA7}" destId="{6E142A22-CAD3-4153-A562-801A8726DC38}" srcOrd="2" destOrd="0" parTransId="{79206816-EB10-4C8B-8946-E603DDEE3F3B}" sibTransId="{840B38C6-AE61-4E7C-A22D-70154457738D}"/>
    <dgm:cxn modelId="{229180A1-2249-4920-A5AA-EB7A371B6D93}" type="presOf" srcId="{6E142A22-CAD3-4153-A562-801A8726DC38}" destId="{7F641A7B-FFDA-421B-8971-619290F5576F}" srcOrd="1" destOrd="0" presId="urn:microsoft.com/office/officeart/2005/8/layout/matrix1"/>
    <dgm:cxn modelId="{A155D84E-F159-4657-95F3-28027ED90B2A}" type="presParOf" srcId="{403F5F8A-8DAA-4930-AD38-EBA9C4718B1E}" destId="{B8D09650-9F6E-4E3A-9653-B6E1FD3A5FF4}" srcOrd="0" destOrd="0" presId="urn:microsoft.com/office/officeart/2005/8/layout/matrix1"/>
    <dgm:cxn modelId="{9B27F249-1D80-4921-BF2D-390EA8F396E7}" type="presParOf" srcId="{B8D09650-9F6E-4E3A-9653-B6E1FD3A5FF4}" destId="{3B2DBFB9-15A3-4462-B358-411FE07B7D96}" srcOrd="0" destOrd="0" presId="urn:microsoft.com/office/officeart/2005/8/layout/matrix1"/>
    <dgm:cxn modelId="{6E7685E9-AB85-4092-B510-839A1C90B47F}" type="presParOf" srcId="{B8D09650-9F6E-4E3A-9653-B6E1FD3A5FF4}" destId="{BCAF327D-5EA9-4CE1-A0C5-CE847EB02CEB}" srcOrd="1" destOrd="0" presId="urn:microsoft.com/office/officeart/2005/8/layout/matrix1"/>
    <dgm:cxn modelId="{46E7314F-7C77-4EB1-B02E-DE6FF3647992}" type="presParOf" srcId="{B8D09650-9F6E-4E3A-9653-B6E1FD3A5FF4}" destId="{3508C9E1-CE83-4530-A595-8B715983CCCD}" srcOrd="2" destOrd="0" presId="urn:microsoft.com/office/officeart/2005/8/layout/matrix1"/>
    <dgm:cxn modelId="{AD8535F1-1D9A-42A8-889A-51D2D711ECEB}" type="presParOf" srcId="{B8D09650-9F6E-4E3A-9653-B6E1FD3A5FF4}" destId="{5A073181-25A7-4FEE-8DF3-65A1E614EF5B}" srcOrd="3" destOrd="0" presId="urn:microsoft.com/office/officeart/2005/8/layout/matrix1"/>
    <dgm:cxn modelId="{8E7365B7-D1A8-4718-A4B1-B1BF741378FB}" type="presParOf" srcId="{B8D09650-9F6E-4E3A-9653-B6E1FD3A5FF4}" destId="{FFB9EBC5-8D1C-432D-9281-093BFF6C92E8}" srcOrd="4" destOrd="0" presId="urn:microsoft.com/office/officeart/2005/8/layout/matrix1"/>
    <dgm:cxn modelId="{E694F839-1B1E-4D71-8196-B77CAEAEE221}" type="presParOf" srcId="{B8D09650-9F6E-4E3A-9653-B6E1FD3A5FF4}" destId="{7F641A7B-FFDA-421B-8971-619290F5576F}" srcOrd="5" destOrd="0" presId="urn:microsoft.com/office/officeart/2005/8/layout/matrix1"/>
    <dgm:cxn modelId="{759F3F36-AD84-4514-BA5E-6A5663FB5F5C}" type="presParOf" srcId="{B8D09650-9F6E-4E3A-9653-B6E1FD3A5FF4}" destId="{A26E6F6E-5C07-4B06-9291-014A91AB8E5F}" srcOrd="6" destOrd="0" presId="urn:microsoft.com/office/officeart/2005/8/layout/matrix1"/>
    <dgm:cxn modelId="{361E4674-7106-4EB0-B2D8-8081427D8AD8}" type="presParOf" srcId="{B8D09650-9F6E-4E3A-9653-B6E1FD3A5FF4}" destId="{8506C927-3256-4FE3-A778-F884BFE6BFF0}" srcOrd="7" destOrd="0" presId="urn:microsoft.com/office/officeart/2005/8/layout/matrix1"/>
    <dgm:cxn modelId="{468404C4-C66E-48EB-B390-23516ADB5365}" type="presParOf" srcId="{403F5F8A-8DAA-4930-AD38-EBA9C4718B1E}" destId="{900ED414-C425-4D89-B181-4E2A6698B269}"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AFE577-D940-44C5-9080-262073626869}" type="doc">
      <dgm:prSet loTypeId="urn:microsoft.com/office/officeart/2005/8/layout/matrix1" loCatId="matrix" qsTypeId="urn:microsoft.com/office/officeart/2005/8/quickstyle/simple1" qsCatId="simple" csTypeId="urn:microsoft.com/office/officeart/2005/8/colors/accent6_2" csCatId="accent6" phldr="1"/>
      <dgm:spPr/>
      <dgm:t>
        <a:bodyPr/>
        <a:lstStyle/>
        <a:p>
          <a:endParaRPr lang="da-DK"/>
        </a:p>
      </dgm:t>
    </dgm:pt>
    <dgm:pt modelId="{69B57E3D-7A41-4ED3-8929-5F5ED1539CA7}">
      <dgm:prSet phldrT="[Tekst]" custT="1"/>
      <dgm:spPr/>
      <dgm:t>
        <a:bodyPr/>
        <a:lstStyle/>
        <a:p>
          <a:r>
            <a:rPr lang="da-DK" sz="1400" b="1" dirty="0" smtClean="0"/>
            <a:t>Centrale elementer</a:t>
          </a:r>
        </a:p>
      </dgm:t>
    </dgm:pt>
    <dgm:pt modelId="{662CF749-370E-465C-85BE-C9642EA7B480}" type="parTrans" cxnId="{266C3DDF-A7EB-4BB0-A861-6A0F69EA64DB}">
      <dgm:prSet/>
      <dgm:spPr/>
      <dgm:t>
        <a:bodyPr/>
        <a:lstStyle/>
        <a:p>
          <a:endParaRPr lang="da-DK"/>
        </a:p>
      </dgm:t>
    </dgm:pt>
    <dgm:pt modelId="{7D8E8451-6B2D-4AFA-80B1-1B3C2B7054F5}" type="sibTrans" cxnId="{266C3DDF-A7EB-4BB0-A861-6A0F69EA64DB}">
      <dgm:prSet/>
      <dgm:spPr/>
      <dgm:t>
        <a:bodyPr/>
        <a:lstStyle/>
        <a:p>
          <a:endParaRPr lang="da-DK"/>
        </a:p>
      </dgm:t>
    </dgm:pt>
    <dgm:pt modelId="{F65045E3-5D81-40F9-A8F9-7C3D75A3E541}">
      <dgm:prSet phldrT="[Tekst]" custT="1"/>
      <dgm:spPr/>
      <dgm:t>
        <a:bodyPr/>
        <a:lstStyle/>
        <a:p>
          <a:r>
            <a:rPr lang="da-DK" sz="1200" b="1" dirty="0" smtClean="0"/>
            <a:t>Børns rettigheder og inddragelse </a:t>
          </a:r>
        </a:p>
      </dgm:t>
    </dgm:pt>
    <dgm:pt modelId="{F17175DB-7988-48D4-8A70-F01C2F5EB57A}" type="parTrans" cxnId="{B6310A80-ED48-43A9-89B9-FAF3A7DE4B14}">
      <dgm:prSet/>
      <dgm:spPr/>
      <dgm:t>
        <a:bodyPr/>
        <a:lstStyle/>
        <a:p>
          <a:endParaRPr lang="da-DK"/>
        </a:p>
      </dgm:t>
    </dgm:pt>
    <dgm:pt modelId="{7AF8BEDE-F5D2-45B2-8F06-6FEA0FEE6AA2}" type="sibTrans" cxnId="{B6310A80-ED48-43A9-89B9-FAF3A7DE4B14}">
      <dgm:prSet/>
      <dgm:spPr/>
      <dgm:t>
        <a:bodyPr/>
        <a:lstStyle/>
        <a:p>
          <a:endParaRPr lang="da-DK"/>
        </a:p>
      </dgm:t>
    </dgm:pt>
    <dgm:pt modelId="{BD71EE5B-D4DD-4E45-A4DD-CC3892B51CCC}">
      <dgm:prSet phldrT="[Tekst]" custT="1"/>
      <dgm:spPr/>
      <dgm:t>
        <a:bodyPr anchor="t"/>
        <a:lstStyle/>
        <a:p>
          <a:pPr lvl="0" defTabSz="488950">
            <a:lnSpc>
              <a:spcPct val="90000"/>
            </a:lnSpc>
            <a:spcBef>
              <a:spcPct val="0"/>
            </a:spcBef>
            <a:spcAft>
              <a:spcPct val="35000"/>
            </a:spcAft>
          </a:pPr>
          <a:endParaRPr lang="da-DK" sz="1100" b="1" i="0" dirty="0" smtClean="0"/>
        </a:p>
        <a:p>
          <a:pPr lvl="0" defTabSz="488950">
            <a:lnSpc>
              <a:spcPct val="90000"/>
            </a:lnSpc>
            <a:spcBef>
              <a:spcPct val="0"/>
            </a:spcBef>
            <a:spcAft>
              <a:spcPct val="35000"/>
            </a:spcAft>
          </a:pPr>
          <a:endParaRPr lang="da-DK" sz="1100" b="1" i="0" dirty="0" smtClean="0"/>
        </a:p>
        <a:p>
          <a:pPr marL="0" marR="0" lvl="0" indent="0" defTabSz="914400" eaLnBrk="1" fontAlgn="auto" latinLnBrk="0" hangingPunct="1">
            <a:lnSpc>
              <a:spcPct val="100000"/>
            </a:lnSpc>
            <a:spcBef>
              <a:spcPts val="0"/>
            </a:spcBef>
            <a:spcAft>
              <a:spcPts val="0"/>
            </a:spcAft>
            <a:buClrTx/>
            <a:buSzTx/>
            <a:buFontTx/>
            <a:buNone/>
            <a:tabLst/>
            <a:defRPr/>
          </a:pPr>
          <a:endParaRPr lang="da-DK" sz="1200" b="1" dirty="0" smtClean="0"/>
        </a:p>
        <a:p>
          <a:pPr marL="0" marR="0" lvl="0" indent="0" defTabSz="488950" eaLnBrk="1" fontAlgn="auto" latinLnBrk="0" hangingPunct="1">
            <a:lnSpc>
              <a:spcPct val="90000"/>
            </a:lnSpc>
            <a:spcBef>
              <a:spcPct val="0"/>
            </a:spcBef>
            <a:spcAft>
              <a:spcPct val="35000"/>
            </a:spcAft>
            <a:buClrTx/>
            <a:buSzTx/>
            <a:buFontTx/>
            <a:buNone/>
            <a:tabLst/>
            <a:defRPr/>
          </a:pPr>
          <a:r>
            <a:rPr lang="da-DK" sz="1800" b="1" dirty="0" smtClean="0"/>
            <a:t>Tilrettelæggelse af samarbejdet </a:t>
          </a:r>
        </a:p>
      </dgm:t>
    </dgm:pt>
    <dgm:pt modelId="{3914BA33-255B-454E-9ED1-1A2EA24FA38B}" type="parTrans" cxnId="{DB2B86EC-5DE0-422B-80F8-60785D09D227}">
      <dgm:prSet/>
      <dgm:spPr/>
      <dgm:t>
        <a:bodyPr/>
        <a:lstStyle/>
        <a:p>
          <a:endParaRPr lang="da-DK"/>
        </a:p>
      </dgm:t>
    </dgm:pt>
    <dgm:pt modelId="{10120797-3F04-4222-9B80-938C09D64278}" type="sibTrans" cxnId="{DB2B86EC-5DE0-422B-80F8-60785D09D227}">
      <dgm:prSet/>
      <dgm:spPr/>
      <dgm:t>
        <a:bodyPr/>
        <a:lstStyle/>
        <a:p>
          <a:endParaRPr lang="da-DK"/>
        </a:p>
      </dgm:t>
    </dgm:pt>
    <dgm:pt modelId="{6E142A22-CAD3-4153-A562-801A8726DC38}">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da-DK" sz="1800" b="1" dirty="0" smtClean="0"/>
            <a:t>Proceskrav og fleksibilitet</a:t>
          </a:r>
        </a:p>
        <a:p>
          <a:endParaRPr lang="da-DK" sz="1200" b="1" dirty="0"/>
        </a:p>
      </dgm:t>
    </dgm:pt>
    <dgm:pt modelId="{79206816-EB10-4C8B-8946-E603DDEE3F3B}" type="parTrans" cxnId="{F27CBC5D-4E1E-43DF-957D-B6148E9A7FCA}">
      <dgm:prSet/>
      <dgm:spPr/>
      <dgm:t>
        <a:bodyPr/>
        <a:lstStyle/>
        <a:p>
          <a:endParaRPr lang="da-DK"/>
        </a:p>
      </dgm:t>
    </dgm:pt>
    <dgm:pt modelId="{840B38C6-AE61-4E7C-A22D-70154457738D}" type="sibTrans" cxnId="{F27CBC5D-4E1E-43DF-957D-B6148E9A7FCA}">
      <dgm:prSet/>
      <dgm:spPr/>
      <dgm:t>
        <a:bodyPr/>
        <a:lstStyle/>
        <a:p>
          <a:endParaRPr lang="da-DK"/>
        </a:p>
      </dgm:t>
    </dgm:pt>
    <dgm:pt modelId="{DC1ED769-79BF-4D8B-9F60-90EA20D5F97A}">
      <dgm:prSet custT="1"/>
      <dgm:spPr/>
      <dgm:t>
        <a:bodyPr/>
        <a:lstStyle/>
        <a:p>
          <a:pPr marL="0" marR="0" lvl="0" indent="0" defTabSz="533400" eaLnBrk="1" fontAlgn="auto" latinLnBrk="0" hangingPunct="1">
            <a:lnSpc>
              <a:spcPct val="90000"/>
            </a:lnSpc>
            <a:spcBef>
              <a:spcPct val="0"/>
            </a:spcBef>
            <a:spcAft>
              <a:spcPct val="35000"/>
            </a:spcAft>
            <a:buClrTx/>
            <a:buSzTx/>
            <a:buFontTx/>
            <a:buNone/>
            <a:tabLst/>
            <a:defRPr/>
          </a:pPr>
          <a:r>
            <a:rPr lang="da-DK" sz="1200" b="1" i="0" dirty="0" smtClean="0"/>
            <a:t>Kontinuitet og stabilitet </a:t>
          </a:r>
        </a:p>
        <a:p>
          <a:pPr lvl="0" defTabSz="533400">
            <a:lnSpc>
              <a:spcPct val="90000"/>
            </a:lnSpc>
            <a:spcBef>
              <a:spcPct val="0"/>
            </a:spcBef>
            <a:spcAft>
              <a:spcPct val="35000"/>
            </a:spcAft>
          </a:pPr>
          <a:endParaRPr lang="da-DK" sz="1200" b="1" dirty="0" smtClean="0"/>
        </a:p>
      </dgm:t>
    </dgm:pt>
    <dgm:pt modelId="{5C91B40A-D2F3-450F-B4EC-747A408BC438}" type="parTrans" cxnId="{D5CA282E-2560-4A0B-86D2-D9D23E29832E}">
      <dgm:prSet/>
      <dgm:spPr/>
      <dgm:t>
        <a:bodyPr/>
        <a:lstStyle/>
        <a:p>
          <a:endParaRPr lang="da-DK"/>
        </a:p>
      </dgm:t>
    </dgm:pt>
    <dgm:pt modelId="{D111A469-F7AB-4E8D-8EEF-DCD447570865}" type="sibTrans" cxnId="{D5CA282E-2560-4A0B-86D2-D9D23E29832E}">
      <dgm:prSet/>
      <dgm:spPr/>
      <dgm:t>
        <a:bodyPr/>
        <a:lstStyle/>
        <a:p>
          <a:endParaRPr lang="da-DK"/>
        </a:p>
      </dgm:t>
    </dgm:pt>
    <dgm:pt modelId="{1BC985C2-4D3D-4FA6-842C-4056C8276B2C}">
      <dgm:prSet/>
      <dgm:spPr/>
      <dgm:t>
        <a:bodyPr/>
        <a:lstStyle/>
        <a:p>
          <a:endParaRPr lang="da-DK" dirty="0"/>
        </a:p>
      </dgm:t>
    </dgm:pt>
    <dgm:pt modelId="{470EA24C-BD49-46FB-80A9-EB53C1ADC5B7}" type="parTrans" cxnId="{8450E774-E9EA-4C66-B0AB-502A2CB50B70}">
      <dgm:prSet/>
      <dgm:spPr/>
      <dgm:t>
        <a:bodyPr/>
        <a:lstStyle/>
        <a:p>
          <a:endParaRPr lang="da-DK"/>
        </a:p>
      </dgm:t>
    </dgm:pt>
    <dgm:pt modelId="{51A47990-D609-4FFF-B5B7-5364ED207ABC}" type="sibTrans" cxnId="{8450E774-E9EA-4C66-B0AB-502A2CB50B70}">
      <dgm:prSet/>
      <dgm:spPr/>
      <dgm:t>
        <a:bodyPr/>
        <a:lstStyle/>
        <a:p>
          <a:endParaRPr lang="da-DK"/>
        </a:p>
      </dgm:t>
    </dgm:pt>
    <dgm:pt modelId="{403F5F8A-8DAA-4930-AD38-EBA9C4718B1E}" type="pres">
      <dgm:prSet presAssocID="{51AFE577-D940-44C5-9080-262073626869}" presName="diagram" presStyleCnt="0">
        <dgm:presLayoutVars>
          <dgm:chMax val="1"/>
          <dgm:dir/>
          <dgm:animLvl val="ctr"/>
          <dgm:resizeHandles val="exact"/>
        </dgm:presLayoutVars>
      </dgm:prSet>
      <dgm:spPr/>
      <dgm:t>
        <a:bodyPr/>
        <a:lstStyle/>
        <a:p>
          <a:endParaRPr lang="da-DK"/>
        </a:p>
      </dgm:t>
    </dgm:pt>
    <dgm:pt modelId="{B8D09650-9F6E-4E3A-9653-B6E1FD3A5FF4}" type="pres">
      <dgm:prSet presAssocID="{51AFE577-D940-44C5-9080-262073626869}" presName="matrix" presStyleCnt="0"/>
      <dgm:spPr/>
    </dgm:pt>
    <dgm:pt modelId="{3B2DBFB9-15A3-4462-B358-411FE07B7D96}" type="pres">
      <dgm:prSet presAssocID="{51AFE577-D940-44C5-9080-262073626869}" presName="tile1" presStyleLbl="node1" presStyleIdx="0" presStyleCnt="4"/>
      <dgm:spPr/>
      <dgm:t>
        <a:bodyPr/>
        <a:lstStyle/>
        <a:p>
          <a:endParaRPr lang="da-DK"/>
        </a:p>
      </dgm:t>
    </dgm:pt>
    <dgm:pt modelId="{BCAF327D-5EA9-4CE1-A0C5-CE847EB02CEB}" type="pres">
      <dgm:prSet presAssocID="{51AFE577-D940-44C5-9080-262073626869}" presName="tile1text" presStyleLbl="node1" presStyleIdx="0" presStyleCnt="4">
        <dgm:presLayoutVars>
          <dgm:chMax val="0"/>
          <dgm:chPref val="0"/>
          <dgm:bulletEnabled val="1"/>
        </dgm:presLayoutVars>
      </dgm:prSet>
      <dgm:spPr/>
      <dgm:t>
        <a:bodyPr/>
        <a:lstStyle/>
        <a:p>
          <a:endParaRPr lang="da-DK"/>
        </a:p>
      </dgm:t>
    </dgm:pt>
    <dgm:pt modelId="{3508C9E1-CE83-4530-A595-8B715983CCCD}" type="pres">
      <dgm:prSet presAssocID="{51AFE577-D940-44C5-9080-262073626869}" presName="tile2" presStyleLbl="node1" presStyleIdx="1" presStyleCnt="4"/>
      <dgm:spPr/>
      <dgm:t>
        <a:bodyPr/>
        <a:lstStyle/>
        <a:p>
          <a:endParaRPr lang="da-DK"/>
        </a:p>
      </dgm:t>
    </dgm:pt>
    <dgm:pt modelId="{5A073181-25A7-4FEE-8DF3-65A1E614EF5B}" type="pres">
      <dgm:prSet presAssocID="{51AFE577-D940-44C5-9080-262073626869}" presName="tile2text" presStyleLbl="node1" presStyleIdx="1" presStyleCnt="4">
        <dgm:presLayoutVars>
          <dgm:chMax val="0"/>
          <dgm:chPref val="0"/>
          <dgm:bulletEnabled val="1"/>
        </dgm:presLayoutVars>
      </dgm:prSet>
      <dgm:spPr/>
      <dgm:t>
        <a:bodyPr/>
        <a:lstStyle/>
        <a:p>
          <a:endParaRPr lang="da-DK"/>
        </a:p>
      </dgm:t>
    </dgm:pt>
    <dgm:pt modelId="{FFB9EBC5-8D1C-432D-9281-093BFF6C92E8}" type="pres">
      <dgm:prSet presAssocID="{51AFE577-D940-44C5-9080-262073626869}" presName="tile3" presStyleLbl="node1" presStyleIdx="2" presStyleCnt="4"/>
      <dgm:spPr/>
      <dgm:t>
        <a:bodyPr/>
        <a:lstStyle/>
        <a:p>
          <a:endParaRPr lang="da-DK"/>
        </a:p>
      </dgm:t>
    </dgm:pt>
    <dgm:pt modelId="{7F641A7B-FFDA-421B-8971-619290F5576F}" type="pres">
      <dgm:prSet presAssocID="{51AFE577-D940-44C5-9080-262073626869}" presName="tile3text" presStyleLbl="node1" presStyleIdx="2" presStyleCnt="4">
        <dgm:presLayoutVars>
          <dgm:chMax val="0"/>
          <dgm:chPref val="0"/>
          <dgm:bulletEnabled val="1"/>
        </dgm:presLayoutVars>
      </dgm:prSet>
      <dgm:spPr/>
      <dgm:t>
        <a:bodyPr/>
        <a:lstStyle/>
        <a:p>
          <a:endParaRPr lang="da-DK"/>
        </a:p>
      </dgm:t>
    </dgm:pt>
    <dgm:pt modelId="{A26E6F6E-5C07-4B06-9291-014A91AB8E5F}" type="pres">
      <dgm:prSet presAssocID="{51AFE577-D940-44C5-9080-262073626869}" presName="tile4" presStyleLbl="node1" presStyleIdx="3" presStyleCnt="4" custLinFactNeighborX="589" custLinFactNeighborY="1177"/>
      <dgm:spPr/>
      <dgm:t>
        <a:bodyPr/>
        <a:lstStyle/>
        <a:p>
          <a:endParaRPr lang="da-DK"/>
        </a:p>
      </dgm:t>
    </dgm:pt>
    <dgm:pt modelId="{8506C927-3256-4FE3-A778-F884BFE6BFF0}" type="pres">
      <dgm:prSet presAssocID="{51AFE577-D940-44C5-9080-262073626869}" presName="tile4text" presStyleLbl="node1" presStyleIdx="3" presStyleCnt="4">
        <dgm:presLayoutVars>
          <dgm:chMax val="0"/>
          <dgm:chPref val="0"/>
          <dgm:bulletEnabled val="1"/>
        </dgm:presLayoutVars>
      </dgm:prSet>
      <dgm:spPr/>
      <dgm:t>
        <a:bodyPr/>
        <a:lstStyle/>
        <a:p>
          <a:endParaRPr lang="da-DK"/>
        </a:p>
      </dgm:t>
    </dgm:pt>
    <dgm:pt modelId="{900ED414-C425-4D89-B181-4E2A6698B269}" type="pres">
      <dgm:prSet presAssocID="{51AFE577-D940-44C5-9080-262073626869}" presName="centerTile" presStyleLbl="fgShp" presStyleIdx="0" presStyleCnt="1" custFlipVert="0" custScaleX="190725" custScaleY="55109" custLinFactNeighborX="0" custLinFactNeighborY="-1015">
        <dgm:presLayoutVars>
          <dgm:chMax val="0"/>
          <dgm:chPref val="0"/>
        </dgm:presLayoutVars>
      </dgm:prSet>
      <dgm:spPr/>
      <dgm:t>
        <a:bodyPr/>
        <a:lstStyle/>
        <a:p>
          <a:endParaRPr lang="da-DK"/>
        </a:p>
      </dgm:t>
    </dgm:pt>
  </dgm:ptLst>
  <dgm:cxnLst>
    <dgm:cxn modelId="{0356AA1C-F209-4713-907B-D7BF63E9D807}" type="presOf" srcId="{BD71EE5B-D4DD-4E45-A4DD-CC3892B51CCC}" destId="{5A073181-25A7-4FEE-8DF3-65A1E614EF5B}" srcOrd="1" destOrd="0" presId="urn:microsoft.com/office/officeart/2005/8/layout/matrix1"/>
    <dgm:cxn modelId="{B6310A80-ED48-43A9-89B9-FAF3A7DE4B14}" srcId="{69B57E3D-7A41-4ED3-8929-5F5ED1539CA7}" destId="{F65045E3-5D81-40F9-A8F9-7C3D75A3E541}" srcOrd="0" destOrd="0" parTransId="{F17175DB-7988-48D4-8A70-F01C2F5EB57A}" sibTransId="{7AF8BEDE-F5D2-45B2-8F06-6FEA0FEE6AA2}"/>
    <dgm:cxn modelId="{266C3DDF-A7EB-4BB0-A861-6A0F69EA64DB}" srcId="{51AFE577-D940-44C5-9080-262073626869}" destId="{69B57E3D-7A41-4ED3-8929-5F5ED1539CA7}" srcOrd="0" destOrd="0" parTransId="{662CF749-370E-465C-85BE-C9642EA7B480}" sibTransId="{7D8E8451-6B2D-4AFA-80B1-1B3C2B7054F5}"/>
    <dgm:cxn modelId="{D5CA282E-2560-4A0B-86D2-D9D23E29832E}" srcId="{69B57E3D-7A41-4ED3-8929-5F5ED1539CA7}" destId="{DC1ED769-79BF-4D8B-9F60-90EA20D5F97A}" srcOrd="3" destOrd="0" parTransId="{5C91B40A-D2F3-450F-B4EC-747A408BC438}" sibTransId="{D111A469-F7AB-4E8D-8EEF-DCD447570865}"/>
    <dgm:cxn modelId="{DB2B86EC-5DE0-422B-80F8-60785D09D227}" srcId="{69B57E3D-7A41-4ED3-8929-5F5ED1539CA7}" destId="{BD71EE5B-D4DD-4E45-A4DD-CC3892B51CCC}" srcOrd="1" destOrd="0" parTransId="{3914BA33-255B-454E-9ED1-1A2EA24FA38B}" sibTransId="{10120797-3F04-4222-9B80-938C09D64278}"/>
    <dgm:cxn modelId="{BEBD329C-047D-4D2E-93AE-73D040F82E8A}" type="presOf" srcId="{F65045E3-5D81-40F9-A8F9-7C3D75A3E541}" destId="{3B2DBFB9-15A3-4462-B358-411FE07B7D96}" srcOrd="0" destOrd="0" presId="urn:microsoft.com/office/officeart/2005/8/layout/matrix1"/>
    <dgm:cxn modelId="{361ED49E-C875-48BE-840B-5DDC56FE44D9}" type="presOf" srcId="{69B57E3D-7A41-4ED3-8929-5F5ED1539CA7}" destId="{900ED414-C425-4D89-B181-4E2A6698B269}" srcOrd="0" destOrd="0" presId="urn:microsoft.com/office/officeart/2005/8/layout/matrix1"/>
    <dgm:cxn modelId="{8B7FCA2C-DF85-4615-B56A-6400407FBB96}" type="presOf" srcId="{DC1ED769-79BF-4D8B-9F60-90EA20D5F97A}" destId="{A26E6F6E-5C07-4B06-9291-014A91AB8E5F}" srcOrd="0" destOrd="0" presId="urn:microsoft.com/office/officeart/2005/8/layout/matrix1"/>
    <dgm:cxn modelId="{0518FF8C-C3AD-41BA-915C-B2D579D804F7}" type="presOf" srcId="{6E142A22-CAD3-4153-A562-801A8726DC38}" destId="{FFB9EBC5-8D1C-432D-9281-093BFF6C92E8}" srcOrd="0" destOrd="0" presId="urn:microsoft.com/office/officeart/2005/8/layout/matrix1"/>
    <dgm:cxn modelId="{9813303F-EAD4-4949-891F-465BA481B67D}" type="presOf" srcId="{51AFE577-D940-44C5-9080-262073626869}" destId="{403F5F8A-8DAA-4930-AD38-EBA9C4718B1E}" srcOrd="0" destOrd="0" presId="urn:microsoft.com/office/officeart/2005/8/layout/matrix1"/>
    <dgm:cxn modelId="{840249EC-B14B-4543-B7EE-B68ECC79C540}" type="presOf" srcId="{DC1ED769-79BF-4D8B-9F60-90EA20D5F97A}" destId="{8506C927-3256-4FE3-A778-F884BFE6BFF0}" srcOrd="1" destOrd="0" presId="urn:microsoft.com/office/officeart/2005/8/layout/matrix1"/>
    <dgm:cxn modelId="{B4390C6B-1B1A-4E4C-A2CA-91B7ACBAF800}" type="presOf" srcId="{F65045E3-5D81-40F9-A8F9-7C3D75A3E541}" destId="{BCAF327D-5EA9-4CE1-A0C5-CE847EB02CEB}" srcOrd="1" destOrd="0" presId="urn:microsoft.com/office/officeart/2005/8/layout/matrix1"/>
    <dgm:cxn modelId="{8450E774-E9EA-4C66-B0AB-502A2CB50B70}" srcId="{69B57E3D-7A41-4ED3-8929-5F5ED1539CA7}" destId="{1BC985C2-4D3D-4FA6-842C-4056C8276B2C}" srcOrd="4" destOrd="0" parTransId="{470EA24C-BD49-46FB-80A9-EB53C1ADC5B7}" sibTransId="{51A47990-D609-4FFF-B5B7-5364ED207ABC}"/>
    <dgm:cxn modelId="{499CE646-2DF7-4C36-B107-D0B70270285A}" type="presOf" srcId="{BD71EE5B-D4DD-4E45-A4DD-CC3892B51CCC}" destId="{3508C9E1-CE83-4530-A595-8B715983CCCD}" srcOrd="0" destOrd="0" presId="urn:microsoft.com/office/officeart/2005/8/layout/matrix1"/>
    <dgm:cxn modelId="{F27CBC5D-4E1E-43DF-957D-B6148E9A7FCA}" srcId="{69B57E3D-7A41-4ED3-8929-5F5ED1539CA7}" destId="{6E142A22-CAD3-4153-A562-801A8726DC38}" srcOrd="2" destOrd="0" parTransId="{79206816-EB10-4C8B-8946-E603DDEE3F3B}" sibTransId="{840B38C6-AE61-4E7C-A22D-70154457738D}"/>
    <dgm:cxn modelId="{229180A1-2249-4920-A5AA-EB7A371B6D93}" type="presOf" srcId="{6E142A22-CAD3-4153-A562-801A8726DC38}" destId="{7F641A7B-FFDA-421B-8971-619290F5576F}" srcOrd="1" destOrd="0" presId="urn:microsoft.com/office/officeart/2005/8/layout/matrix1"/>
    <dgm:cxn modelId="{A155D84E-F159-4657-95F3-28027ED90B2A}" type="presParOf" srcId="{403F5F8A-8DAA-4930-AD38-EBA9C4718B1E}" destId="{B8D09650-9F6E-4E3A-9653-B6E1FD3A5FF4}" srcOrd="0" destOrd="0" presId="urn:microsoft.com/office/officeart/2005/8/layout/matrix1"/>
    <dgm:cxn modelId="{9B27F249-1D80-4921-BF2D-390EA8F396E7}" type="presParOf" srcId="{B8D09650-9F6E-4E3A-9653-B6E1FD3A5FF4}" destId="{3B2DBFB9-15A3-4462-B358-411FE07B7D96}" srcOrd="0" destOrd="0" presId="urn:microsoft.com/office/officeart/2005/8/layout/matrix1"/>
    <dgm:cxn modelId="{6E7685E9-AB85-4092-B510-839A1C90B47F}" type="presParOf" srcId="{B8D09650-9F6E-4E3A-9653-B6E1FD3A5FF4}" destId="{BCAF327D-5EA9-4CE1-A0C5-CE847EB02CEB}" srcOrd="1" destOrd="0" presId="urn:microsoft.com/office/officeart/2005/8/layout/matrix1"/>
    <dgm:cxn modelId="{46E7314F-7C77-4EB1-B02E-DE6FF3647992}" type="presParOf" srcId="{B8D09650-9F6E-4E3A-9653-B6E1FD3A5FF4}" destId="{3508C9E1-CE83-4530-A595-8B715983CCCD}" srcOrd="2" destOrd="0" presId="urn:microsoft.com/office/officeart/2005/8/layout/matrix1"/>
    <dgm:cxn modelId="{AD8535F1-1D9A-42A8-889A-51D2D711ECEB}" type="presParOf" srcId="{B8D09650-9F6E-4E3A-9653-B6E1FD3A5FF4}" destId="{5A073181-25A7-4FEE-8DF3-65A1E614EF5B}" srcOrd="3" destOrd="0" presId="urn:microsoft.com/office/officeart/2005/8/layout/matrix1"/>
    <dgm:cxn modelId="{8E7365B7-D1A8-4718-A4B1-B1BF741378FB}" type="presParOf" srcId="{B8D09650-9F6E-4E3A-9653-B6E1FD3A5FF4}" destId="{FFB9EBC5-8D1C-432D-9281-093BFF6C92E8}" srcOrd="4" destOrd="0" presId="urn:microsoft.com/office/officeart/2005/8/layout/matrix1"/>
    <dgm:cxn modelId="{E694F839-1B1E-4D71-8196-B77CAEAEE221}" type="presParOf" srcId="{B8D09650-9F6E-4E3A-9653-B6E1FD3A5FF4}" destId="{7F641A7B-FFDA-421B-8971-619290F5576F}" srcOrd="5" destOrd="0" presId="urn:microsoft.com/office/officeart/2005/8/layout/matrix1"/>
    <dgm:cxn modelId="{759F3F36-AD84-4514-BA5E-6A5663FB5F5C}" type="presParOf" srcId="{B8D09650-9F6E-4E3A-9653-B6E1FD3A5FF4}" destId="{A26E6F6E-5C07-4B06-9291-014A91AB8E5F}" srcOrd="6" destOrd="0" presId="urn:microsoft.com/office/officeart/2005/8/layout/matrix1"/>
    <dgm:cxn modelId="{361E4674-7106-4EB0-B2D8-8081427D8AD8}" type="presParOf" srcId="{B8D09650-9F6E-4E3A-9653-B6E1FD3A5FF4}" destId="{8506C927-3256-4FE3-A778-F884BFE6BFF0}" srcOrd="7" destOrd="0" presId="urn:microsoft.com/office/officeart/2005/8/layout/matrix1"/>
    <dgm:cxn modelId="{468404C4-C66E-48EB-B390-23516ADB5365}" type="presParOf" srcId="{403F5F8A-8DAA-4930-AD38-EBA9C4718B1E}" destId="{900ED414-C425-4D89-B181-4E2A6698B269}"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1AFE577-D940-44C5-9080-262073626869}" type="doc">
      <dgm:prSet loTypeId="urn:microsoft.com/office/officeart/2005/8/layout/matrix1" loCatId="matrix" qsTypeId="urn:microsoft.com/office/officeart/2005/8/quickstyle/simple1" qsCatId="simple" csTypeId="urn:microsoft.com/office/officeart/2005/8/colors/accent6_2" csCatId="accent6" phldr="1"/>
      <dgm:spPr/>
      <dgm:t>
        <a:bodyPr/>
        <a:lstStyle/>
        <a:p>
          <a:endParaRPr lang="da-DK"/>
        </a:p>
      </dgm:t>
    </dgm:pt>
    <dgm:pt modelId="{69B57E3D-7A41-4ED3-8929-5F5ED1539CA7}">
      <dgm:prSet phldrT="[Tekst]" custT="1"/>
      <dgm:spPr/>
      <dgm:t>
        <a:bodyPr/>
        <a:lstStyle/>
        <a:p>
          <a:r>
            <a:rPr lang="da-DK" sz="1400" b="1" dirty="0" smtClean="0"/>
            <a:t>Centrale elementer</a:t>
          </a:r>
        </a:p>
      </dgm:t>
    </dgm:pt>
    <dgm:pt modelId="{662CF749-370E-465C-85BE-C9642EA7B480}" type="parTrans" cxnId="{266C3DDF-A7EB-4BB0-A861-6A0F69EA64DB}">
      <dgm:prSet/>
      <dgm:spPr/>
      <dgm:t>
        <a:bodyPr/>
        <a:lstStyle/>
        <a:p>
          <a:endParaRPr lang="da-DK"/>
        </a:p>
      </dgm:t>
    </dgm:pt>
    <dgm:pt modelId="{7D8E8451-6B2D-4AFA-80B1-1B3C2B7054F5}" type="sibTrans" cxnId="{266C3DDF-A7EB-4BB0-A861-6A0F69EA64DB}">
      <dgm:prSet/>
      <dgm:spPr/>
      <dgm:t>
        <a:bodyPr/>
        <a:lstStyle/>
        <a:p>
          <a:endParaRPr lang="da-DK"/>
        </a:p>
      </dgm:t>
    </dgm:pt>
    <dgm:pt modelId="{F65045E3-5D81-40F9-A8F9-7C3D75A3E541}">
      <dgm:prSet phldrT="[Tekst]" custT="1"/>
      <dgm:spPr/>
      <dgm:t>
        <a:bodyPr/>
        <a:lstStyle/>
        <a:p>
          <a:r>
            <a:rPr lang="da-DK" sz="1200" b="1" dirty="0" smtClean="0"/>
            <a:t>Børns rettigheder og inddragelse </a:t>
          </a:r>
        </a:p>
      </dgm:t>
    </dgm:pt>
    <dgm:pt modelId="{F17175DB-7988-48D4-8A70-F01C2F5EB57A}" type="parTrans" cxnId="{B6310A80-ED48-43A9-89B9-FAF3A7DE4B14}">
      <dgm:prSet/>
      <dgm:spPr/>
      <dgm:t>
        <a:bodyPr/>
        <a:lstStyle/>
        <a:p>
          <a:endParaRPr lang="da-DK"/>
        </a:p>
      </dgm:t>
    </dgm:pt>
    <dgm:pt modelId="{7AF8BEDE-F5D2-45B2-8F06-6FEA0FEE6AA2}" type="sibTrans" cxnId="{B6310A80-ED48-43A9-89B9-FAF3A7DE4B14}">
      <dgm:prSet/>
      <dgm:spPr/>
      <dgm:t>
        <a:bodyPr/>
        <a:lstStyle/>
        <a:p>
          <a:endParaRPr lang="da-DK"/>
        </a:p>
      </dgm:t>
    </dgm:pt>
    <dgm:pt modelId="{BD71EE5B-D4DD-4E45-A4DD-CC3892B51CCC}">
      <dgm:prSet phldrT="[Tekst]" custT="1"/>
      <dgm:spPr/>
      <dgm:t>
        <a:bodyPr anchor="t"/>
        <a:lstStyle/>
        <a:p>
          <a:pPr lvl="0" defTabSz="488950">
            <a:lnSpc>
              <a:spcPct val="90000"/>
            </a:lnSpc>
            <a:spcBef>
              <a:spcPct val="0"/>
            </a:spcBef>
            <a:spcAft>
              <a:spcPct val="35000"/>
            </a:spcAft>
          </a:pPr>
          <a:endParaRPr lang="da-DK" sz="1100" b="1" i="0" dirty="0" smtClean="0"/>
        </a:p>
        <a:p>
          <a:pPr lvl="0" defTabSz="488950">
            <a:lnSpc>
              <a:spcPct val="90000"/>
            </a:lnSpc>
            <a:spcBef>
              <a:spcPct val="0"/>
            </a:spcBef>
            <a:spcAft>
              <a:spcPct val="35000"/>
            </a:spcAft>
          </a:pPr>
          <a:endParaRPr lang="da-DK" sz="1100" b="1" i="0" dirty="0" smtClean="0"/>
        </a:p>
        <a:p>
          <a:pPr marL="0" marR="0" lvl="0" indent="0" defTabSz="914400" eaLnBrk="1" fontAlgn="auto" latinLnBrk="0" hangingPunct="1">
            <a:lnSpc>
              <a:spcPct val="100000"/>
            </a:lnSpc>
            <a:spcBef>
              <a:spcPts val="0"/>
            </a:spcBef>
            <a:spcAft>
              <a:spcPts val="0"/>
            </a:spcAft>
            <a:buClrTx/>
            <a:buSzTx/>
            <a:buFontTx/>
            <a:buNone/>
            <a:tabLst/>
            <a:defRPr/>
          </a:pPr>
          <a:endParaRPr lang="da-DK" sz="1200" b="1" dirty="0" smtClean="0"/>
        </a:p>
        <a:p>
          <a:pPr marL="0" marR="0" lvl="0" indent="0" defTabSz="488950" eaLnBrk="1" fontAlgn="auto" latinLnBrk="0" hangingPunct="1">
            <a:lnSpc>
              <a:spcPct val="90000"/>
            </a:lnSpc>
            <a:spcBef>
              <a:spcPct val="0"/>
            </a:spcBef>
            <a:spcAft>
              <a:spcPct val="35000"/>
            </a:spcAft>
            <a:buClrTx/>
            <a:buSzTx/>
            <a:buFontTx/>
            <a:buNone/>
            <a:tabLst/>
            <a:defRPr/>
          </a:pPr>
          <a:r>
            <a:rPr lang="da-DK" sz="1200" b="1" dirty="0" smtClean="0"/>
            <a:t>Tilrettelæggelse af samarbejdet </a:t>
          </a:r>
        </a:p>
      </dgm:t>
    </dgm:pt>
    <dgm:pt modelId="{3914BA33-255B-454E-9ED1-1A2EA24FA38B}" type="parTrans" cxnId="{DB2B86EC-5DE0-422B-80F8-60785D09D227}">
      <dgm:prSet/>
      <dgm:spPr/>
      <dgm:t>
        <a:bodyPr/>
        <a:lstStyle/>
        <a:p>
          <a:endParaRPr lang="da-DK"/>
        </a:p>
      </dgm:t>
    </dgm:pt>
    <dgm:pt modelId="{10120797-3F04-4222-9B80-938C09D64278}" type="sibTrans" cxnId="{DB2B86EC-5DE0-422B-80F8-60785D09D227}">
      <dgm:prSet/>
      <dgm:spPr/>
      <dgm:t>
        <a:bodyPr/>
        <a:lstStyle/>
        <a:p>
          <a:endParaRPr lang="da-DK"/>
        </a:p>
      </dgm:t>
    </dgm:pt>
    <dgm:pt modelId="{6E142A22-CAD3-4153-A562-801A8726DC38}">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da-DK" sz="1200" b="1" dirty="0" smtClean="0"/>
            <a:t>Proceskrav og fleksibilitet</a:t>
          </a:r>
        </a:p>
        <a:p>
          <a:endParaRPr lang="da-DK" sz="1200" b="1" dirty="0"/>
        </a:p>
      </dgm:t>
    </dgm:pt>
    <dgm:pt modelId="{79206816-EB10-4C8B-8946-E603DDEE3F3B}" type="parTrans" cxnId="{F27CBC5D-4E1E-43DF-957D-B6148E9A7FCA}">
      <dgm:prSet/>
      <dgm:spPr/>
      <dgm:t>
        <a:bodyPr/>
        <a:lstStyle/>
        <a:p>
          <a:endParaRPr lang="da-DK"/>
        </a:p>
      </dgm:t>
    </dgm:pt>
    <dgm:pt modelId="{840B38C6-AE61-4E7C-A22D-70154457738D}" type="sibTrans" cxnId="{F27CBC5D-4E1E-43DF-957D-B6148E9A7FCA}">
      <dgm:prSet/>
      <dgm:spPr/>
      <dgm:t>
        <a:bodyPr/>
        <a:lstStyle/>
        <a:p>
          <a:endParaRPr lang="da-DK"/>
        </a:p>
      </dgm:t>
    </dgm:pt>
    <dgm:pt modelId="{DC1ED769-79BF-4D8B-9F60-90EA20D5F97A}">
      <dgm:prSet custT="1"/>
      <dgm:spPr/>
      <dgm:t>
        <a:bodyPr/>
        <a:lstStyle/>
        <a:p>
          <a:pPr marL="0" marR="0" lvl="0" indent="0" defTabSz="533400" eaLnBrk="1" fontAlgn="auto" latinLnBrk="0" hangingPunct="1">
            <a:lnSpc>
              <a:spcPct val="90000"/>
            </a:lnSpc>
            <a:spcBef>
              <a:spcPct val="0"/>
            </a:spcBef>
            <a:spcAft>
              <a:spcPct val="35000"/>
            </a:spcAft>
            <a:buClrTx/>
            <a:buSzTx/>
            <a:buFontTx/>
            <a:buNone/>
            <a:tabLst/>
            <a:defRPr/>
          </a:pPr>
          <a:r>
            <a:rPr lang="da-DK" sz="1800" b="1" i="0" dirty="0" smtClean="0"/>
            <a:t>Kontinuitet og stabilitet </a:t>
          </a:r>
        </a:p>
        <a:p>
          <a:pPr lvl="0" defTabSz="533400">
            <a:lnSpc>
              <a:spcPct val="90000"/>
            </a:lnSpc>
            <a:spcBef>
              <a:spcPct val="0"/>
            </a:spcBef>
            <a:spcAft>
              <a:spcPct val="35000"/>
            </a:spcAft>
          </a:pPr>
          <a:endParaRPr lang="da-DK" sz="1200" b="1" dirty="0" smtClean="0"/>
        </a:p>
      </dgm:t>
    </dgm:pt>
    <dgm:pt modelId="{5C91B40A-D2F3-450F-B4EC-747A408BC438}" type="parTrans" cxnId="{D5CA282E-2560-4A0B-86D2-D9D23E29832E}">
      <dgm:prSet/>
      <dgm:spPr/>
      <dgm:t>
        <a:bodyPr/>
        <a:lstStyle/>
        <a:p>
          <a:endParaRPr lang="da-DK"/>
        </a:p>
      </dgm:t>
    </dgm:pt>
    <dgm:pt modelId="{D111A469-F7AB-4E8D-8EEF-DCD447570865}" type="sibTrans" cxnId="{D5CA282E-2560-4A0B-86D2-D9D23E29832E}">
      <dgm:prSet/>
      <dgm:spPr/>
      <dgm:t>
        <a:bodyPr/>
        <a:lstStyle/>
        <a:p>
          <a:endParaRPr lang="da-DK"/>
        </a:p>
      </dgm:t>
    </dgm:pt>
    <dgm:pt modelId="{1BC985C2-4D3D-4FA6-842C-4056C8276B2C}">
      <dgm:prSet/>
      <dgm:spPr/>
      <dgm:t>
        <a:bodyPr/>
        <a:lstStyle/>
        <a:p>
          <a:endParaRPr lang="da-DK" dirty="0"/>
        </a:p>
      </dgm:t>
    </dgm:pt>
    <dgm:pt modelId="{470EA24C-BD49-46FB-80A9-EB53C1ADC5B7}" type="parTrans" cxnId="{8450E774-E9EA-4C66-B0AB-502A2CB50B70}">
      <dgm:prSet/>
      <dgm:spPr/>
      <dgm:t>
        <a:bodyPr/>
        <a:lstStyle/>
        <a:p>
          <a:endParaRPr lang="da-DK"/>
        </a:p>
      </dgm:t>
    </dgm:pt>
    <dgm:pt modelId="{51A47990-D609-4FFF-B5B7-5364ED207ABC}" type="sibTrans" cxnId="{8450E774-E9EA-4C66-B0AB-502A2CB50B70}">
      <dgm:prSet/>
      <dgm:spPr/>
      <dgm:t>
        <a:bodyPr/>
        <a:lstStyle/>
        <a:p>
          <a:endParaRPr lang="da-DK"/>
        </a:p>
      </dgm:t>
    </dgm:pt>
    <dgm:pt modelId="{403F5F8A-8DAA-4930-AD38-EBA9C4718B1E}" type="pres">
      <dgm:prSet presAssocID="{51AFE577-D940-44C5-9080-262073626869}" presName="diagram" presStyleCnt="0">
        <dgm:presLayoutVars>
          <dgm:chMax val="1"/>
          <dgm:dir/>
          <dgm:animLvl val="ctr"/>
          <dgm:resizeHandles val="exact"/>
        </dgm:presLayoutVars>
      </dgm:prSet>
      <dgm:spPr/>
      <dgm:t>
        <a:bodyPr/>
        <a:lstStyle/>
        <a:p>
          <a:endParaRPr lang="da-DK"/>
        </a:p>
      </dgm:t>
    </dgm:pt>
    <dgm:pt modelId="{B8D09650-9F6E-4E3A-9653-B6E1FD3A5FF4}" type="pres">
      <dgm:prSet presAssocID="{51AFE577-D940-44C5-9080-262073626869}" presName="matrix" presStyleCnt="0"/>
      <dgm:spPr/>
    </dgm:pt>
    <dgm:pt modelId="{3B2DBFB9-15A3-4462-B358-411FE07B7D96}" type="pres">
      <dgm:prSet presAssocID="{51AFE577-D940-44C5-9080-262073626869}" presName="tile1" presStyleLbl="node1" presStyleIdx="0" presStyleCnt="4"/>
      <dgm:spPr/>
      <dgm:t>
        <a:bodyPr/>
        <a:lstStyle/>
        <a:p>
          <a:endParaRPr lang="da-DK"/>
        </a:p>
      </dgm:t>
    </dgm:pt>
    <dgm:pt modelId="{BCAF327D-5EA9-4CE1-A0C5-CE847EB02CEB}" type="pres">
      <dgm:prSet presAssocID="{51AFE577-D940-44C5-9080-262073626869}" presName="tile1text" presStyleLbl="node1" presStyleIdx="0" presStyleCnt="4">
        <dgm:presLayoutVars>
          <dgm:chMax val="0"/>
          <dgm:chPref val="0"/>
          <dgm:bulletEnabled val="1"/>
        </dgm:presLayoutVars>
      </dgm:prSet>
      <dgm:spPr/>
      <dgm:t>
        <a:bodyPr/>
        <a:lstStyle/>
        <a:p>
          <a:endParaRPr lang="da-DK"/>
        </a:p>
      </dgm:t>
    </dgm:pt>
    <dgm:pt modelId="{3508C9E1-CE83-4530-A595-8B715983CCCD}" type="pres">
      <dgm:prSet presAssocID="{51AFE577-D940-44C5-9080-262073626869}" presName="tile2" presStyleLbl="node1" presStyleIdx="1" presStyleCnt="4"/>
      <dgm:spPr/>
      <dgm:t>
        <a:bodyPr/>
        <a:lstStyle/>
        <a:p>
          <a:endParaRPr lang="da-DK"/>
        </a:p>
      </dgm:t>
    </dgm:pt>
    <dgm:pt modelId="{5A073181-25A7-4FEE-8DF3-65A1E614EF5B}" type="pres">
      <dgm:prSet presAssocID="{51AFE577-D940-44C5-9080-262073626869}" presName="tile2text" presStyleLbl="node1" presStyleIdx="1" presStyleCnt="4">
        <dgm:presLayoutVars>
          <dgm:chMax val="0"/>
          <dgm:chPref val="0"/>
          <dgm:bulletEnabled val="1"/>
        </dgm:presLayoutVars>
      </dgm:prSet>
      <dgm:spPr/>
      <dgm:t>
        <a:bodyPr/>
        <a:lstStyle/>
        <a:p>
          <a:endParaRPr lang="da-DK"/>
        </a:p>
      </dgm:t>
    </dgm:pt>
    <dgm:pt modelId="{FFB9EBC5-8D1C-432D-9281-093BFF6C92E8}" type="pres">
      <dgm:prSet presAssocID="{51AFE577-D940-44C5-9080-262073626869}" presName="tile3" presStyleLbl="node1" presStyleIdx="2" presStyleCnt="4"/>
      <dgm:spPr/>
      <dgm:t>
        <a:bodyPr/>
        <a:lstStyle/>
        <a:p>
          <a:endParaRPr lang="da-DK"/>
        </a:p>
      </dgm:t>
    </dgm:pt>
    <dgm:pt modelId="{7F641A7B-FFDA-421B-8971-619290F5576F}" type="pres">
      <dgm:prSet presAssocID="{51AFE577-D940-44C5-9080-262073626869}" presName="tile3text" presStyleLbl="node1" presStyleIdx="2" presStyleCnt="4">
        <dgm:presLayoutVars>
          <dgm:chMax val="0"/>
          <dgm:chPref val="0"/>
          <dgm:bulletEnabled val="1"/>
        </dgm:presLayoutVars>
      </dgm:prSet>
      <dgm:spPr/>
      <dgm:t>
        <a:bodyPr/>
        <a:lstStyle/>
        <a:p>
          <a:endParaRPr lang="da-DK"/>
        </a:p>
      </dgm:t>
    </dgm:pt>
    <dgm:pt modelId="{A26E6F6E-5C07-4B06-9291-014A91AB8E5F}" type="pres">
      <dgm:prSet presAssocID="{51AFE577-D940-44C5-9080-262073626869}" presName="tile4" presStyleLbl="node1" presStyleIdx="3" presStyleCnt="4" custLinFactNeighborX="589" custLinFactNeighborY="1177"/>
      <dgm:spPr/>
      <dgm:t>
        <a:bodyPr/>
        <a:lstStyle/>
        <a:p>
          <a:endParaRPr lang="da-DK"/>
        </a:p>
      </dgm:t>
    </dgm:pt>
    <dgm:pt modelId="{8506C927-3256-4FE3-A778-F884BFE6BFF0}" type="pres">
      <dgm:prSet presAssocID="{51AFE577-D940-44C5-9080-262073626869}" presName="tile4text" presStyleLbl="node1" presStyleIdx="3" presStyleCnt="4">
        <dgm:presLayoutVars>
          <dgm:chMax val="0"/>
          <dgm:chPref val="0"/>
          <dgm:bulletEnabled val="1"/>
        </dgm:presLayoutVars>
      </dgm:prSet>
      <dgm:spPr/>
      <dgm:t>
        <a:bodyPr/>
        <a:lstStyle/>
        <a:p>
          <a:endParaRPr lang="da-DK"/>
        </a:p>
      </dgm:t>
    </dgm:pt>
    <dgm:pt modelId="{900ED414-C425-4D89-B181-4E2A6698B269}" type="pres">
      <dgm:prSet presAssocID="{51AFE577-D940-44C5-9080-262073626869}" presName="centerTile" presStyleLbl="fgShp" presStyleIdx="0" presStyleCnt="1" custFlipVert="0" custScaleX="190725" custScaleY="55109" custLinFactNeighborX="0" custLinFactNeighborY="-1015">
        <dgm:presLayoutVars>
          <dgm:chMax val="0"/>
          <dgm:chPref val="0"/>
        </dgm:presLayoutVars>
      </dgm:prSet>
      <dgm:spPr/>
      <dgm:t>
        <a:bodyPr/>
        <a:lstStyle/>
        <a:p>
          <a:endParaRPr lang="da-DK"/>
        </a:p>
      </dgm:t>
    </dgm:pt>
  </dgm:ptLst>
  <dgm:cxnLst>
    <dgm:cxn modelId="{0356AA1C-F209-4713-907B-D7BF63E9D807}" type="presOf" srcId="{BD71EE5B-D4DD-4E45-A4DD-CC3892B51CCC}" destId="{5A073181-25A7-4FEE-8DF3-65A1E614EF5B}" srcOrd="1" destOrd="0" presId="urn:microsoft.com/office/officeart/2005/8/layout/matrix1"/>
    <dgm:cxn modelId="{B6310A80-ED48-43A9-89B9-FAF3A7DE4B14}" srcId="{69B57E3D-7A41-4ED3-8929-5F5ED1539CA7}" destId="{F65045E3-5D81-40F9-A8F9-7C3D75A3E541}" srcOrd="0" destOrd="0" parTransId="{F17175DB-7988-48D4-8A70-F01C2F5EB57A}" sibTransId="{7AF8BEDE-F5D2-45B2-8F06-6FEA0FEE6AA2}"/>
    <dgm:cxn modelId="{266C3DDF-A7EB-4BB0-A861-6A0F69EA64DB}" srcId="{51AFE577-D940-44C5-9080-262073626869}" destId="{69B57E3D-7A41-4ED3-8929-5F5ED1539CA7}" srcOrd="0" destOrd="0" parTransId="{662CF749-370E-465C-85BE-C9642EA7B480}" sibTransId="{7D8E8451-6B2D-4AFA-80B1-1B3C2B7054F5}"/>
    <dgm:cxn modelId="{D5CA282E-2560-4A0B-86D2-D9D23E29832E}" srcId="{69B57E3D-7A41-4ED3-8929-5F5ED1539CA7}" destId="{DC1ED769-79BF-4D8B-9F60-90EA20D5F97A}" srcOrd="3" destOrd="0" parTransId="{5C91B40A-D2F3-450F-B4EC-747A408BC438}" sibTransId="{D111A469-F7AB-4E8D-8EEF-DCD447570865}"/>
    <dgm:cxn modelId="{DB2B86EC-5DE0-422B-80F8-60785D09D227}" srcId="{69B57E3D-7A41-4ED3-8929-5F5ED1539CA7}" destId="{BD71EE5B-D4DD-4E45-A4DD-CC3892B51CCC}" srcOrd="1" destOrd="0" parTransId="{3914BA33-255B-454E-9ED1-1A2EA24FA38B}" sibTransId="{10120797-3F04-4222-9B80-938C09D64278}"/>
    <dgm:cxn modelId="{BEBD329C-047D-4D2E-93AE-73D040F82E8A}" type="presOf" srcId="{F65045E3-5D81-40F9-A8F9-7C3D75A3E541}" destId="{3B2DBFB9-15A3-4462-B358-411FE07B7D96}" srcOrd="0" destOrd="0" presId="urn:microsoft.com/office/officeart/2005/8/layout/matrix1"/>
    <dgm:cxn modelId="{361ED49E-C875-48BE-840B-5DDC56FE44D9}" type="presOf" srcId="{69B57E3D-7A41-4ED3-8929-5F5ED1539CA7}" destId="{900ED414-C425-4D89-B181-4E2A6698B269}" srcOrd="0" destOrd="0" presId="urn:microsoft.com/office/officeart/2005/8/layout/matrix1"/>
    <dgm:cxn modelId="{8B7FCA2C-DF85-4615-B56A-6400407FBB96}" type="presOf" srcId="{DC1ED769-79BF-4D8B-9F60-90EA20D5F97A}" destId="{A26E6F6E-5C07-4B06-9291-014A91AB8E5F}" srcOrd="0" destOrd="0" presId="urn:microsoft.com/office/officeart/2005/8/layout/matrix1"/>
    <dgm:cxn modelId="{0518FF8C-C3AD-41BA-915C-B2D579D804F7}" type="presOf" srcId="{6E142A22-CAD3-4153-A562-801A8726DC38}" destId="{FFB9EBC5-8D1C-432D-9281-093BFF6C92E8}" srcOrd="0" destOrd="0" presId="urn:microsoft.com/office/officeart/2005/8/layout/matrix1"/>
    <dgm:cxn modelId="{9813303F-EAD4-4949-891F-465BA481B67D}" type="presOf" srcId="{51AFE577-D940-44C5-9080-262073626869}" destId="{403F5F8A-8DAA-4930-AD38-EBA9C4718B1E}" srcOrd="0" destOrd="0" presId="urn:microsoft.com/office/officeart/2005/8/layout/matrix1"/>
    <dgm:cxn modelId="{840249EC-B14B-4543-B7EE-B68ECC79C540}" type="presOf" srcId="{DC1ED769-79BF-4D8B-9F60-90EA20D5F97A}" destId="{8506C927-3256-4FE3-A778-F884BFE6BFF0}" srcOrd="1" destOrd="0" presId="urn:microsoft.com/office/officeart/2005/8/layout/matrix1"/>
    <dgm:cxn modelId="{B4390C6B-1B1A-4E4C-A2CA-91B7ACBAF800}" type="presOf" srcId="{F65045E3-5D81-40F9-A8F9-7C3D75A3E541}" destId="{BCAF327D-5EA9-4CE1-A0C5-CE847EB02CEB}" srcOrd="1" destOrd="0" presId="urn:microsoft.com/office/officeart/2005/8/layout/matrix1"/>
    <dgm:cxn modelId="{8450E774-E9EA-4C66-B0AB-502A2CB50B70}" srcId="{69B57E3D-7A41-4ED3-8929-5F5ED1539CA7}" destId="{1BC985C2-4D3D-4FA6-842C-4056C8276B2C}" srcOrd="4" destOrd="0" parTransId="{470EA24C-BD49-46FB-80A9-EB53C1ADC5B7}" sibTransId="{51A47990-D609-4FFF-B5B7-5364ED207ABC}"/>
    <dgm:cxn modelId="{499CE646-2DF7-4C36-B107-D0B70270285A}" type="presOf" srcId="{BD71EE5B-D4DD-4E45-A4DD-CC3892B51CCC}" destId="{3508C9E1-CE83-4530-A595-8B715983CCCD}" srcOrd="0" destOrd="0" presId="urn:microsoft.com/office/officeart/2005/8/layout/matrix1"/>
    <dgm:cxn modelId="{F27CBC5D-4E1E-43DF-957D-B6148E9A7FCA}" srcId="{69B57E3D-7A41-4ED3-8929-5F5ED1539CA7}" destId="{6E142A22-CAD3-4153-A562-801A8726DC38}" srcOrd="2" destOrd="0" parTransId="{79206816-EB10-4C8B-8946-E603DDEE3F3B}" sibTransId="{840B38C6-AE61-4E7C-A22D-70154457738D}"/>
    <dgm:cxn modelId="{229180A1-2249-4920-A5AA-EB7A371B6D93}" type="presOf" srcId="{6E142A22-CAD3-4153-A562-801A8726DC38}" destId="{7F641A7B-FFDA-421B-8971-619290F5576F}" srcOrd="1" destOrd="0" presId="urn:microsoft.com/office/officeart/2005/8/layout/matrix1"/>
    <dgm:cxn modelId="{A155D84E-F159-4657-95F3-28027ED90B2A}" type="presParOf" srcId="{403F5F8A-8DAA-4930-AD38-EBA9C4718B1E}" destId="{B8D09650-9F6E-4E3A-9653-B6E1FD3A5FF4}" srcOrd="0" destOrd="0" presId="urn:microsoft.com/office/officeart/2005/8/layout/matrix1"/>
    <dgm:cxn modelId="{9B27F249-1D80-4921-BF2D-390EA8F396E7}" type="presParOf" srcId="{B8D09650-9F6E-4E3A-9653-B6E1FD3A5FF4}" destId="{3B2DBFB9-15A3-4462-B358-411FE07B7D96}" srcOrd="0" destOrd="0" presId="urn:microsoft.com/office/officeart/2005/8/layout/matrix1"/>
    <dgm:cxn modelId="{6E7685E9-AB85-4092-B510-839A1C90B47F}" type="presParOf" srcId="{B8D09650-9F6E-4E3A-9653-B6E1FD3A5FF4}" destId="{BCAF327D-5EA9-4CE1-A0C5-CE847EB02CEB}" srcOrd="1" destOrd="0" presId="urn:microsoft.com/office/officeart/2005/8/layout/matrix1"/>
    <dgm:cxn modelId="{46E7314F-7C77-4EB1-B02E-DE6FF3647992}" type="presParOf" srcId="{B8D09650-9F6E-4E3A-9653-B6E1FD3A5FF4}" destId="{3508C9E1-CE83-4530-A595-8B715983CCCD}" srcOrd="2" destOrd="0" presId="urn:microsoft.com/office/officeart/2005/8/layout/matrix1"/>
    <dgm:cxn modelId="{AD8535F1-1D9A-42A8-889A-51D2D711ECEB}" type="presParOf" srcId="{B8D09650-9F6E-4E3A-9653-B6E1FD3A5FF4}" destId="{5A073181-25A7-4FEE-8DF3-65A1E614EF5B}" srcOrd="3" destOrd="0" presId="urn:microsoft.com/office/officeart/2005/8/layout/matrix1"/>
    <dgm:cxn modelId="{8E7365B7-D1A8-4718-A4B1-B1BF741378FB}" type="presParOf" srcId="{B8D09650-9F6E-4E3A-9653-B6E1FD3A5FF4}" destId="{FFB9EBC5-8D1C-432D-9281-093BFF6C92E8}" srcOrd="4" destOrd="0" presId="urn:microsoft.com/office/officeart/2005/8/layout/matrix1"/>
    <dgm:cxn modelId="{E694F839-1B1E-4D71-8196-B77CAEAEE221}" type="presParOf" srcId="{B8D09650-9F6E-4E3A-9653-B6E1FD3A5FF4}" destId="{7F641A7B-FFDA-421B-8971-619290F5576F}" srcOrd="5" destOrd="0" presId="urn:microsoft.com/office/officeart/2005/8/layout/matrix1"/>
    <dgm:cxn modelId="{759F3F36-AD84-4514-BA5E-6A5663FB5F5C}" type="presParOf" srcId="{B8D09650-9F6E-4E3A-9653-B6E1FD3A5FF4}" destId="{A26E6F6E-5C07-4B06-9291-014A91AB8E5F}" srcOrd="6" destOrd="0" presId="urn:microsoft.com/office/officeart/2005/8/layout/matrix1"/>
    <dgm:cxn modelId="{361E4674-7106-4EB0-B2D8-8081427D8AD8}" type="presParOf" srcId="{B8D09650-9F6E-4E3A-9653-B6E1FD3A5FF4}" destId="{8506C927-3256-4FE3-A778-F884BFE6BFF0}" srcOrd="7" destOrd="0" presId="urn:microsoft.com/office/officeart/2005/8/layout/matrix1"/>
    <dgm:cxn modelId="{468404C4-C66E-48EB-B390-23516ADB5365}" type="presParOf" srcId="{403F5F8A-8DAA-4930-AD38-EBA9C4718B1E}" destId="{900ED414-C425-4D89-B181-4E2A6698B269}"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2DBFB9-15A3-4462-B358-411FE07B7D96}">
      <dsp:nvSpPr>
        <dsp:cNvPr id="0" name=""/>
        <dsp:cNvSpPr/>
      </dsp:nvSpPr>
      <dsp:spPr>
        <a:xfrm rot="16200000">
          <a:off x="341333" y="-341333"/>
          <a:ext cx="2074746" cy="2757413"/>
        </a:xfrm>
        <a:prstGeom prst="round1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da-DK" sz="1800" b="1" kern="1200" dirty="0" smtClean="0"/>
            <a:t>Børns rettigheder og inddragelse </a:t>
          </a:r>
        </a:p>
      </dsp:txBody>
      <dsp:txXfrm rot="5400000">
        <a:off x="0" y="0"/>
        <a:ext cx="2757413" cy="1556059"/>
      </dsp:txXfrm>
    </dsp:sp>
    <dsp:sp modelId="{3508C9E1-CE83-4530-A595-8B715983CCCD}">
      <dsp:nvSpPr>
        <dsp:cNvPr id="0" name=""/>
        <dsp:cNvSpPr/>
      </dsp:nvSpPr>
      <dsp:spPr>
        <a:xfrm>
          <a:off x="2757413" y="0"/>
          <a:ext cx="2757413" cy="2074746"/>
        </a:xfrm>
        <a:prstGeom prst="round1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t" anchorCtr="0">
          <a:noAutofit/>
        </a:bodyPr>
        <a:lstStyle/>
        <a:p>
          <a:pPr lvl="0" algn="ctr" defTabSz="488950">
            <a:lnSpc>
              <a:spcPct val="90000"/>
            </a:lnSpc>
            <a:spcBef>
              <a:spcPct val="0"/>
            </a:spcBef>
            <a:spcAft>
              <a:spcPct val="35000"/>
            </a:spcAft>
          </a:pPr>
          <a:endParaRPr lang="da-DK" sz="1100" b="1" i="0" kern="1200" dirty="0" smtClean="0"/>
        </a:p>
        <a:p>
          <a:pPr lvl="0" algn="ctr" defTabSz="488950">
            <a:lnSpc>
              <a:spcPct val="90000"/>
            </a:lnSpc>
            <a:spcBef>
              <a:spcPct val="0"/>
            </a:spcBef>
            <a:spcAft>
              <a:spcPct val="35000"/>
            </a:spcAft>
          </a:pPr>
          <a:endParaRPr lang="da-DK" sz="1100" b="1" i="0" kern="1200" dirty="0" smtClean="0"/>
        </a:p>
        <a:p>
          <a:pPr marL="0" marR="0" lvl="0" indent="0" algn="ctr" defTabSz="914400" eaLnBrk="1" fontAlgn="auto" latinLnBrk="0" hangingPunct="1">
            <a:lnSpc>
              <a:spcPct val="100000"/>
            </a:lnSpc>
            <a:spcBef>
              <a:spcPct val="0"/>
            </a:spcBef>
            <a:spcAft>
              <a:spcPts val="0"/>
            </a:spcAft>
            <a:buClrTx/>
            <a:buSzTx/>
            <a:buFontTx/>
            <a:buNone/>
            <a:tabLst/>
            <a:defRPr/>
          </a:pPr>
          <a:endParaRPr lang="da-DK" sz="1200" b="1" kern="1200" dirty="0" smtClean="0"/>
        </a:p>
        <a:p>
          <a:pPr marL="0" marR="0" lvl="0" indent="0" algn="ctr" defTabSz="488950" eaLnBrk="1" fontAlgn="auto" latinLnBrk="0" hangingPunct="1">
            <a:lnSpc>
              <a:spcPct val="90000"/>
            </a:lnSpc>
            <a:spcBef>
              <a:spcPct val="0"/>
            </a:spcBef>
            <a:spcAft>
              <a:spcPct val="35000"/>
            </a:spcAft>
            <a:buClrTx/>
            <a:buSzTx/>
            <a:buFontTx/>
            <a:buNone/>
            <a:tabLst/>
            <a:defRPr/>
          </a:pPr>
          <a:r>
            <a:rPr lang="da-DK" sz="1800" b="1" kern="1200" dirty="0" smtClean="0"/>
            <a:t>Tilrettelæggelse af samarbejdet </a:t>
          </a:r>
        </a:p>
      </dsp:txBody>
      <dsp:txXfrm>
        <a:off x="2757413" y="0"/>
        <a:ext cx="2757413" cy="1556059"/>
      </dsp:txXfrm>
    </dsp:sp>
    <dsp:sp modelId="{FFB9EBC5-8D1C-432D-9281-093BFF6C92E8}">
      <dsp:nvSpPr>
        <dsp:cNvPr id="0" name=""/>
        <dsp:cNvSpPr/>
      </dsp:nvSpPr>
      <dsp:spPr>
        <a:xfrm rot="10800000">
          <a:off x="0" y="2074746"/>
          <a:ext cx="2757413" cy="2074746"/>
        </a:xfrm>
        <a:prstGeom prst="round1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da-DK" sz="1800" b="1" kern="1200" dirty="0" smtClean="0"/>
            <a:t>Proceskrav og fleksibilitet</a:t>
          </a:r>
        </a:p>
        <a:p>
          <a:pPr algn="ctr">
            <a:spcBef>
              <a:spcPct val="0"/>
            </a:spcBef>
          </a:pPr>
          <a:endParaRPr lang="da-DK" sz="1200" b="1" kern="1200" dirty="0"/>
        </a:p>
      </dsp:txBody>
      <dsp:txXfrm rot="10800000">
        <a:off x="0" y="2593433"/>
        <a:ext cx="2757413" cy="1556059"/>
      </dsp:txXfrm>
    </dsp:sp>
    <dsp:sp modelId="{A26E6F6E-5C07-4B06-9291-014A91AB8E5F}">
      <dsp:nvSpPr>
        <dsp:cNvPr id="0" name=""/>
        <dsp:cNvSpPr/>
      </dsp:nvSpPr>
      <dsp:spPr>
        <a:xfrm rot="5400000">
          <a:off x="3098747" y="1733412"/>
          <a:ext cx="2074746" cy="2757413"/>
        </a:xfrm>
        <a:prstGeom prst="round1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lang="da-DK" sz="1800" b="1" i="0" kern="1200" dirty="0" smtClean="0"/>
            <a:t>Kontinuitet og stabilitet </a:t>
          </a:r>
        </a:p>
        <a:p>
          <a:pPr lvl="0" algn="ctr" defTabSz="533400">
            <a:lnSpc>
              <a:spcPct val="90000"/>
            </a:lnSpc>
            <a:spcBef>
              <a:spcPct val="0"/>
            </a:spcBef>
            <a:spcAft>
              <a:spcPct val="35000"/>
            </a:spcAft>
          </a:pPr>
          <a:endParaRPr lang="da-DK" sz="1200" b="1" kern="1200" dirty="0" smtClean="0"/>
        </a:p>
      </dsp:txBody>
      <dsp:txXfrm rot="-5400000">
        <a:off x="2757414" y="2593433"/>
        <a:ext cx="2757413" cy="1556059"/>
      </dsp:txXfrm>
    </dsp:sp>
    <dsp:sp modelId="{900ED414-C425-4D89-B181-4E2A6698B269}">
      <dsp:nvSpPr>
        <dsp:cNvPr id="0" name=""/>
        <dsp:cNvSpPr/>
      </dsp:nvSpPr>
      <dsp:spPr>
        <a:xfrm>
          <a:off x="1179690" y="1778374"/>
          <a:ext cx="3155446" cy="571686"/>
        </a:xfrm>
        <a:prstGeom prst="roundRect">
          <a:avLst/>
        </a:prstGeom>
        <a:solidFill>
          <a:schemeClr val="accent6">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a-DK" sz="1400" b="1" kern="1200" dirty="0" smtClean="0"/>
            <a:t>Centrale elementer </a:t>
          </a:r>
        </a:p>
      </dsp:txBody>
      <dsp:txXfrm>
        <a:off x="1207597" y="1806281"/>
        <a:ext cx="3099632" cy="5158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2DBFB9-15A3-4462-B358-411FE07B7D96}">
      <dsp:nvSpPr>
        <dsp:cNvPr id="0" name=""/>
        <dsp:cNvSpPr/>
      </dsp:nvSpPr>
      <dsp:spPr>
        <a:xfrm rot="16200000">
          <a:off x="341333" y="-341333"/>
          <a:ext cx="2074746" cy="2757413"/>
        </a:xfrm>
        <a:prstGeom prst="round1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da-DK" sz="1800" b="1" kern="1200" dirty="0" smtClean="0"/>
            <a:t>Børns rettigheder og inddragelse </a:t>
          </a:r>
        </a:p>
      </dsp:txBody>
      <dsp:txXfrm rot="5400000">
        <a:off x="0" y="0"/>
        <a:ext cx="2757413" cy="1556059"/>
      </dsp:txXfrm>
    </dsp:sp>
    <dsp:sp modelId="{3508C9E1-CE83-4530-A595-8B715983CCCD}">
      <dsp:nvSpPr>
        <dsp:cNvPr id="0" name=""/>
        <dsp:cNvSpPr/>
      </dsp:nvSpPr>
      <dsp:spPr>
        <a:xfrm>
          <a:off x="2757413" y="0"/>
          <a:ext cx="2757413" cy="2074746"/>
        </a:xfrm>
        <a:prstGeom prst="round1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t" anchorCtr="0">
          <a:noAutofit/>
        </a:bodyPr>
        <a:lstStyle/>
        <a:p>
          <a:pPr lvl="0" algn="ctr" defTabSz="488950">
            <a:lnSpc>
              <a:spcPct val="90000"/>
            </a:lnSpc>
            <a:spcBef>
              <a:spcPct val="0"/>
            </a:spcBef>
            <a:spcAft>
              <a:spcPct val="35000"/>
            </a:spcAft>
          </a:pPr>
          <a:endParaRPr lang="da-DK" sz="1100" b="1" i="0" kern="1200" dirty="0" smtClean="0"/>
        </a:p>
        <a:p>
          <a:pPr lvl="0" algn="ctr" defTabSz="488950">
            <a:lnSpc>
              <a:spcPct val="90000"/>
            </a:lnSpc>
            <a:spcBef>
              <a:spcPct val="0"/>
            </a:spcBef>
            <a:spcAft>
              <a:spcPct val="35000"/>
            </a:spcAft>
          </a:pPr>
          <a:endParaRPr lang="da-DK" sz="1100" b="1" i="0" kern="1200" dirty="0" smtClean="0"/>
        </a:p>
        <a:p>
          <a:pPr marL="0" marR="0" lvl="0" indent="0" algn="ctr" defTabSz="914400" eaLnBrk="1" fontAlgn="auto" latinLnBrk="0" hangingPunct="1">
            <a:lnSpc>
              <a:spcPct val="100000"/>
            </a:lnSpc>
            <a:spcBef>
              <a:spcPct val="0"/>
            </a:spcBef>
            <a:spcAft>
              <a:spcPts val="0"/>
            </a:spcAft>
            <a:buClrTx/>
            <a:buSzTx/>
            <a:buFontTx/>
            <a:buNone/>
            <a:tabLst/>
            <a:defRPr/>
          </a:pPr>
          <a:endParaRPr lang="da-DK" sz="1200" b="1" kern="1200" dirty="0" smtClean="0"/>
        </a:p>
        <a:p>
          <a:pPr marL="0" marR="0" lvl="0" indent="0" algn="ctr" defTabSz="488950" eaLnBrk="1" fontAlgn="auto" latinLnBrk="0" hangingPunct="1">
            <a:lnSpc>
              <a:spcPct val="90000"/>
            </a:lnSpc>
            <a:spcBef>
              <a:spcPct val="0"/>
            </a:spcBef>
            <a:spcAft>
              <a:spcPct val="35000"/>
            </a:spcAft>
            <a:buClrTx/>
            <a:buSzTx/>
            <a:buFontTx/>
            <a:buNone/>
            <a:tabLst/>
            <a:defRPr/>
          </a:pPr>
          <a:r>
            <a:rPr lang="da-DK" sz="1200" b="1" kern="1200" dirty="0" smtClean="0"/>
            <a:t>Tilrettelæggelse af samarbejdet </a:t>
          </a:r>
        </a:p>
      </dsp:txBody>
      <dsp:txXfrm>
        <a:off x="2757413" y="0"/>
        <a:ext cx="2757413" cy="1556059"/>
      </dsp:txXfrm>
    </dsp:sp>
    <dsp:sp modelId="{FFB9EBC5-8D1C-432D-9281-093BFF6C92E8}">
      <dsp:nvSpPr>
        <dsp:cNvPr id="0" name=""/>
        <dsp:cNvSpPr/>
      </dsp:nvSpPr>
      <dsp:spPr>
        <a:xfrm rot="10800000">
          <a:off x="0" y="2074746"/>
          <a:ext cx="2757413" cy="2074746"/>
        </a:xfrm>
        <a:prstGeom prst="round1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da-DK" sz="1200" b="1" kern="1200" dirty="0" smtClean="0"/>
            <a:t>Proceskrav og fleksibilitet</a:t>
          </a:r>
        </a:p>
        <a:p>
          <a:pPr algn="ctr">
            <a:spcBef>
              <a:spcPct val="0"/>
            </a:spcBef>
          </a:pPr>
          <a:endParaRPr lang="da-DK" sz="1200" b="1" kern="1200" dirty="0"/>
        </a:p>
      </dsp:txBody>
      <dsp:txXfrm rot="10800000">
        <a:off x="0" y="2593433"/>
        <a:ext cx="2757413" cy="1556059"/>
      </dsp:txXfrm>
    </dsp:sp>
    <dsp:sp modelId="{A26E6F6E-5C07-4B06-9291-014A91AB8E5F}">
      <dsp:nvSpPr>
        <dsp:cNvPr id="0" name=""/>
        <dsp:cNvSpPr/>
      </dsp:nvSpPr>
      <dsp:spPr>
        <a:xfrm rot="5400000">
          <a:off x="3098747" y="1733412"/>
          <a:ext cx="2074746" cy="2757413"/>
        </a:xfrm>
        <a:prstGeom prst="round1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lang="da-DK" sz="1200" b="1" i="0" kern="1200" dirty="0" smtClean="0"/>
            <a:t>Kontinuitet og stabilitet </a:t>
          </a:r>
        </a:p>
        <a:p>
          <a:pPr lvl="0" algn="ctr" defTabSz="533400">
            <a:lnSpc>
              <a:spcPct val="90000"/>
            </a:lnSpc>
            <a:spcBef>
              <a:spcPct val="0"/>
            </a:spcBef>
            <a:spcAft>
              <a:spcPct val="35000"/>
            </a:spcAft>
          </a:pPr>
          <a:endParaRPr lang="da-DK" sz="1200" b="1" kern="1200" dirty="0" smtClean="0"/>
        </a:p>
      </dsp:txBody>
      <dsp:txXfrm rot="-5400000">
        <a:off x="2757414" y="2593433"/>
        <a:ext cx="2757413" cy="1556059"/>
      </dsp:txXfrm>
    </dsp:sp>
    <dsp:sp modelId="{900ED414-C425-4D89-B181-4E2A6698B269}">
      <dsp:nvSpPr>
        <dsp:cNvPr id="0" name=""/>
        <dsp:cNvSpPr/>
      </dsp:nvSpPr>
      <dsp:spPr>
        <a:xfrm>
          <a:off x="1179690" y="1778374"/>
          <a:ext cx="3155446" cy="571686"/>
        </a:xfrm>
        <a:prstGeom prst="roundRect">
          <a:avLst/>
        </a:prstGeom>
        <a:solidFill>
          <a:schemeClr val="accent6">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a-DK" sz="1400" b="1" kern="1200" dirty="0" smtClean="0"/>
            <a:t>Centrale elementer </a:t>
          </a:r>
        </a:p>
      </dsp:txBody>
      <dsp:txXfrm>
        <a:off x="1207597" y="1806281"/>
        <a:ext cx="3099632" cy="5158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2DBFB9-15A3-4462-B358-411FE07B7D96}">
      <dsp:nvSpPr>
        <dsp:cNvPr id="0" name=""/>
        <dsp:cNvSpPr/>
      </dsp:nvSpPr>
      <dsp:spPr>
        <a:xfrm rot="16200000">
          <a:off x="341333" y="-341333"/>
          <a:ext cx="2074746" cy="2757413"/>
        </a:xfrm>
        <a:prstGeom prst="round1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da-DK" sz="1200" b="1" kern="1200" dirty="0" smtClean="0"/>
            <a:t>Børns rettigheder og inddragelse </a:t>
          </a:r>
        </a:p>
      </dsp:txBody>
      <dsp:txXfrm rot="5400000">
        <a:off x="0" y="0"/>
        <a:ext cx="2757413" cy="1556059"/>
      </dsp:txXfrm>
    </dsp:sp>
    <dsp:sp modelId="{3508C9E1-CE83-4530-A595-8B715983CCCD}">
      <dsp:nvSpPr>
        <dsp:cNvPr id="0" name=""/>
        <dsp:cNvSpPr/>
      </dsp:nvSpPr>
      <dsp:spPr>
        <a:xfrm>
          <a:off x="2757413" y="0"/>
          <a:ext cx="2757413" cy="2074746"/>
        </a:xfrm>
        <a:prstGeom prst="round1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t" anchorCtr="0">
          <a:noAutofit/>
        </a:bodyPr>
        <a:lstStyle/>
        <a:p>
          <a:pPr lvl="0" algn="ctr" defTabSz="488950">
            <a:lnSpc>
              <a:spcPct val="90000"/>
            </a:lnSpc>
            <a:spcBef>
              <a:spcPct val="0"/>
            </a:spcBef>
            <a:spcAft>
              <a:spcPct val="35000"/>
            </a:spcAft>
          </a:pPr>
          <a:endParaRPr lang="da-DK" sz="1100" b="1" i="0" kern="1200" dirty="0" smtClean="0"/>
        </a:p>
        <a:p>
          <a:pPr lvl="0" algn="ctr" defTabSz="488950">
            <a:lnSpc>
              <a:spcPct val="90000"/>
            </a:lnSpc>
            <a:spcBef>
              <a:spcPct val="0"/>
            </a:spcBef>
            <a:spcAft>
              <a:spcPct val="35000"/>
            </a:spcAft>
          </a:pPr>
          <a:endParaRPr lang="da-DK" sz="1100" b="1" i="0" kern="1200" dirty="0" smtClean="0"/>
        </a:p>
        <a:p>
          <a:pPr marL="0" marR="0" lvl="0" indent="0" algn="ctr" defTabSz="914400" eaLnBrk="1" fontAlgn="auto" latinLnBrk="0" hangingPunct="1">
            <a:lnSpc>
              <a:spcPct val="100000"/>
            </a:lnSpc>
            <a:spcBef>
              <a:spcPct val="0"/>
            </a:spcBef>
            <a:spcAft>
              <a:spcPts val="0"/>
            </a:spcAft>
            <a:buClrTx/>
            <a:buSzTx/>
            <a:buFontTx/>
            <a:buNone/>
            <a:tabLst/>
            <a:defRPr/>
          </a:pPr>
          <a:endParaRPr lang="da-DK" sz="1200" b="1" kern="1200" dirty="0" smtClean="0"/>
        </a:p>
        <a:p>
          <a:pPr marL="0" marR="0" lvl="0" indent="0" algn="ctr" defTabSz="488950" eaLnBrk="1" fontAlgn="auto" latinLnBrk="0" hangingPunct="1">
            <a:lnSpc>
              <a:spcPct val="90000"/>
            </a:lnSpc>
            <a:spcBef>
              <a:spcPct val="0"/>
            </a:spcBef>
            <a:spcAft>
              <a:spcPct val="35000"/>
            </a:spcAft>
            <a:buClrTx/>
            <a:buSzTx/>
            <a:buFontTx/>
            <a:buNone/>
            <a:tabLst/>
            <a:defRPr/>
          </a:pPr>
          <a:r>
            <a:rPr lang="da-DK" sz="1800" b="1" kern="1200" dirty="0" smtClean="0"/>
            <a:t>Tilrettelæggelse af samarbejdet </a:t>
          </a:r>
        </a:p>
      </dsp:txBody>
      <dsp:txXfrm>
        <a:off x="2757413" y="0"/>
        <a:ext cx="2757413" cy="1556059"/>
      </dsp:txXfrm>
    </dsp:sp>
    <dsp:sp modelId="{FFB9EBC5-8D1C-432D-9281-093BFF6C92E8}">
      <dsp:nvSpPr>
        <dsp:cNvPr id="0" name=""/>
        <dsp:cNvSpPr/>
      </dsp:nvSpPr>
      <dsp:spPr>
        <a:xfrm rot="10800000">
          <a:off x="0" y="2074746"/>
          <a:ext cx="2757413" cy="2074746"/>
        </a:xfrm>
        <a:prstGeom prst="round1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da-DK" sz="1800" b="1" kern="1200" dirty="0" smtClean="0"/>
            <a:t>Proceskrav og fleksibilitet</a:t>
          </a:r>
        </a:p>
        <a:p>
          <a:pPr algn="ctr">
            <a:spcBef>
              <a:spcPct val="0"/>
            </a:spcBef>
          </a:pPr>
          <a:endParaRPr lang="da-DK" sz="1200" b="1" kern="1200" dirty="0"/>
        </a:p>
      </dsp:txBody>
      <dsp:txXfrm rot="10800000">
        <a:off x="0" y="2593433"/>
        <a:ext cx="2757413" cy="1556059"/>
      </dsp:txXfrm>
    </dsp:sp>
    <dsp:sp modelId="{A26E6F6E-5C07-4B06-9291-014A91AB8E5F}">
      <dsp:nvSpPr>
        <dsp:cNvPr id="0" name=""/>
        <dsp:cNvSpPr/>
      </dsp:nvSpPr>
      <dsp:spPr>
        <a:xfrm rot="5400000">
          <a:off x="3098747" y="1733412"/>
          <a:ext cx="2074746" cy="2757413"/>
        </a:xfrm>
        <a:prstGeom prst="round1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lang="da-DK" sz="1200" b="1" i="0" kern="1200" dirty="0" smtClean="0"/>
            <a:t>Kontinuitet og stabilitet </a:t>
          </a:r>
        </a:p>
        <a:p>
          <a:pPr lvl="0" algn="ctr" defTabSz="533400">
            <a:lnSpc>
              <a:spcPct val="90000"/>
            </a:lnSpc>
            <a:spcBef>
              <a:spcPct val="0"/>
            </a:spcBef>
            <a:spcAft>
              <a:spcPct val="35000"/>
            </a:spcAft>
          </a:pPr>
          <a:endParaRPr lang="da-DK" sz="1200" b="1" kern="1200" dirty="0" smtClean="0"/>
        </a:p>
      </dsp:txBody>
      <dsp:txXfrm rot="-5400000">
        <a:off x="2757414" y="2593433"/>
        <a:ext cx="2757413" cy="1556059"/>
      </dsp:txXfrm>
    </dsp:sp>
    <dsp:sp modelId="{900ED414-C425-4D89-B181-4E2A6698B269}">
      <dsp:nvSpPr>
        <dsp:cNvPr id="0" name=""/>
        <dsp:cNvSpPr/>
      </dsp:nvSpPr>
      <dsp:spPr>
        <a:xfrm>
          <a:off x="1179690" y="1778374"/>
          <a:ext cx="3155446" cy="571686"/>
        </a:xfrm>
        <a:prstGeom prst="roundRect">
          <a:avLst/>
        </a:prstGeom>
        <a:solidFill>
          <a:schemeClr val="accent6">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a-DK" sz="1400" b="1" kern="1200" dirty="0" smtClean="0"/>
            <a:t>Centrale elementer</a:t>
          </a:r>
        </a:p>
      </dsp:txBody>
      <dsp:txXfrm>
        <a:off x="1207597" y="1806281"/>
        <a:ext cx="3099632" cy="5158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2DBFB9-15A3-4462-B358-411FE07B7D96}">
      <dsp:nvSpPr>
        <dsp:cNvPr id="0" name=""/>
        <dsp:cNvSpPr/>
      </dsp:nvSpPr>
      <dsp:spPr>
        <a:xfrm rot="16200000">
          <a:off x="341333" y="-341333"/>
          <a:ext cx="2074746" cy="2757413"/>
        </a:xfrm>
        <a:prstGeom prst="round1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da-DK" sz="1200" b="1" kern="1200" dirty="0" smtClean="0"/>
            <a:t>Børns rettigheder og inddragelse </a:t>
          </a:r>
        </a:p>
      </dsp:txBody>
      <dsp:txXfrm rot="5400000">
        <a:off x="0" y="0"/>
        <a:ext cx="2757413" cy="1556059"/>
      </dsp:txXfrm>
    </dsp:sp>
    <dsp:sp modelId="{3508C9E1-CE83-4530-A595-8B715983CCCD}">
      <dsp:nvSpPr>
        <dsp:cNvPr id="0" name=""/>
        <dsp:cNvSpPr/>
      </dsp:nvSpPr>
      <dsp:spPr>
        <a:xfrm>
          <a:off x="2757413" y="0"/>
          <a:ext cx="2757413" cy="2074746"/>
        </a:xfrm>
        <a:prstGeom prst="round1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t" anchorCtr="0">
          <a:noAutofit/>
        </a:bodyPr>
        <a:lstStyle/>
        <a:p>
          <a:pPr lvl="0" algn="ctr" defTabSz="488950">
            <a:lnSpc>
              <a:spcPct val="90000"/>
            </a:lnSpc>
            <a:spcBef>
              <a:spcPct val="0"/>
            </a:spcBef>
            <a:spcAft>
              <a:spcPct val="35000"/>
            </a:spcAft>
          </a:pPr>
          <a:endParaRPr lang="da-DK" sz="1100" b="1" i="0" kern="1200" dirty="0" smtClean="0"/>
        </a:p>
        <a:p>
          <a:pPr lvl="0" algn="ctr" defTabSz="488950">
            <a:lnSpc>
              <a:spcPct val="90000"/>
            </a:lnSpc>
            <a:spcBef>
              <a:spcPct val="0"/>
            </a:spcBef>
            <a:spcAft>
              <a:spcPct val="35000"/>
            </a:spcAft>
          </a:pPr>
          <a:endParaRPr lang="da-DK" sz="1100" b="1" i="0" kern="1200" dirty="0" smtClean="0"/>
        </a:p>
        <a:p>
          <a:pPr marL="0" marR="0" lvl="0" indent="0" algn="ctr" defTabSz="914400" eaLnBrk="1" fontAlgn="auto" latinLnBrk="0" hangingPunct="1">
            <a:lnSpc>
              <a:spcPct val="100000"/>
            </a:lnSpc>
            <a:spcBef>
              <a:spcPct val="0"/>
            </a:spcBef>
            <a:spcAft>
              <a:spcPts val="0"/>
            </a:spcAft>
            <a:buClrTx/>
            <a:buSzTx/>
            <a:buFontTx/>
            <a:buNone/>
            <a:tabLst/>
            <a:defRPr/>
          </a:pPr>
          <a:endParaRPr lang="da-DK" sz="1200" b="1" kern="1200" dirty="0" smtClean="0"/>
        </a:p>
        <a:p>
          <a:pPr marL="0" marR="0" lvl="0" indent="0" algn="ctr" defTabSz="488950" eaLnBrk="1" fontAlgn="auto" latinLnBrk="0" hangingPunct="1">
            <a:lnSpc>
              <a:spcPct val="90000"/>
            </a:lnSpc>
            <a:spcBef>
              <a:spcPct val="0"/>
            </a:spcBef>
            <a:spcAft>
              <a:spcPct val="35000"/>
            </a:spcAft>
            <a:buClrTx/>
            <a:buSzTx/>
            <a:buFontTx/>
            <a:buNone/>
            <a:tabLst/>
            <a:defRPr/>
          </a:pPr>
          <a:r>
            <a:rPr lang="da-DK" sz="1200" b="1" kern="1200" dirty="0" smtClean="0"/>
            <a:t>Tilrettelæggelse af samarbejdet </a:t>
          </a:r>
        </a:p>
      </dsp:txBody>
      <dsp:txXfrm>
        <a:off x="2757413" y="0"/>
        <a:ext cx="2757413" cy="1556059"/>
      </dsp:txXfrm>
    </dsp:sp>
    <dsp:sp modelId="{FFB9EBC5-8D1C-432D-9281-093BFF6C92E8}">
      <dsp:nvSpPr>
        <dsp:cNvPr id="0" name=""/>
        <dsp:cNvSpPr/>
      </dsp:nvSpPr>
      <dsp:spPr>
        <a:xfrm rot="10800000">
          <a:off x="0" y="2074746"/>
          <a:ext cx="2757413" cy="2074746"/>
        </a:xfrm>
        <a:prstGeom prst="round1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da-DK" sz="1200" b="1" kern="1200" dirty="0" smtClean="0"/>
            <a:t>Proceskrav og fleksibilitet</a:t>
          </a:r>
        </a:p>
        <a:p>
          <a:pPr algn="ctr">
            <a:spcBef>
              <a:spcPct val="0"/>
            </a:spcBef>
          </a:pPr>
          <a:endParaRPr lang="da-DK" sz="1200" b="1" kern="1200" dirty="0"/>
        </a:p>
      </dsp:txBody>
      <dsp:txXfrm rot="10800000">
        <a:off x="0" y="2593433"/>
        <a:ext cx="2757413" cy="1556059"/>
      </dsp:txXfrm>
    </dsp:sp>
    <dsp:sp modelId="{A26E6F6E-5C07-4B06-9291-014A91AB8E5F}">
      <dsp:nvSpPr>
        <dsp:cNvPr id="0" name=""/>
        <dsp:cNvSpPr/>
      </dsp:nvSpPr>
      <dsp:spPr>
        <a:xfrm rot="5400000">
          <a:off x="3098747" y="1733412"/>
          <a:ext cx="2074746" cy="2757413"/>
        </a:xfrm>
        <a:prstGeom prst="round1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lang="da-DK" sz="1800" b="1" i="0" kern="1200" dirty="0" smtClean="0"/>
            <a:t>Kontinuitet og stabilitet </a:t>
          </a:r>
        </a:p>
        <a:p>
          <a:pPr lvl="0" algn="ctr" defTabSz="533400">
            <a:lnSpc>
              <a:spcPct val="90000"/>
            </a:lnSpc>
            <a:spcBef>
              <a:spcPct val="0"/>
            </a:spcBef>
            <a:spcAft>
              <a:spcPct val="35000"/>
            </a:spcAft>
          </a:pPr>
          <a:endParaRPr lang="da-DK" sz="1200" b="1" kern="1200" dirty="0" smtClean="0"/>
        </a:p>
      </dsp:txBody>
      <dsp:txXfrm rot="-5400000">
        <a:off x="2757414" y="2593433"/>
        <a:ext cx="2757413" cy="1556059"/>
      </dsp:txXfrm>
    </dsp:sp>
    <dsp:sp modelId="{900ED414-C425-4D89-B181-4E2A6698B269}">
      <dsp:nvSpPr>
        <dsp:cNvPr id="0" name=""/>
        <dsp:cNvSpPr/>
      </dsp:nvSpPr>
      <dsp:spPr>
        <a:xfrm>
          <a:off x="1179690" y="1778374"/>
          <a:ext cx="3155446" cy="571686"/>
        </a:xfrm>
        <a:prstGeom prst="roundRect">
          <a:avLst/>
        </a:prstGeom>
        <a:solidFill>
          <a:schemeClr val="accent6">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a-DK" sz="1400" b="1" kern="1200" dirty="0" smtClean="0"/>
            <a:t>Centrale elementer</a:t>
          </a:r>
        </a:p>
      </dsp:txBody>
      <dsp:txXfrm>
        <a:off x="1207597" y="1806281"/>
        <a:ext cx="3099632" cy="515872"/>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Pladsholder til dato 2"/>
          <p:cNvSpPr>
            <a:spLocks noGrp="1"/>
          </p:cNvSpPr>
          <p:nvPr>
            <p:ph type="dt" sz="quarter" idx="1"/>
          </p:nvPr>
        </p:nvSpPr>
        <p:spPr>
          <a:xfrm>
            <a:off x="3856737" y="0"/>
            <a:ext cx="2950475" cy="498773"/>
          </a:xfrm>
          <a:prstGeom prst="rect">
            <a:avLst/>
          </a:prstGeom>
        </p:spPr>
        <p:txBody>
          <a:bodyPr vert="horz" lIns="91440" tIns="45720" rIns="91440" bIns="45720" rtlCol="0"/>
          <a:lstStyle>
            <a:lvl1pPr algn="r">
              <a:defRPr sz="1200"/>
            </a:lvl1pPr>
          </a:lstStyle>
          <a:p>
            <a:fld id="{9D27F83B-7042-4412-AFAC-3782D43F4DB2}" type="datetime2">
              <a:rPr lang="da-DK" smtClean="0"/>
              <a:t>26. september 2023</a:t>
            </a:fld>
            <a:endParaRPr lang="da-DK" dirty="0"/>
          </a:p>
        </p:txBody>
      </p:sp>
      <p:sp>
        <p:nvSpPr>
          <p:cNvPr id="4" name="Pladsholder til sidefod 3"/>
          <p:cNvSpPr>
            <a:spLocks noGrp="1"/>
          </p:cNvSpPr>
          <p:nvPr>
            <p:ph type="ftr" sz="quarter" idx="2"/>
          </p:nvPr>
        </p:nvSpPr>
        <p:spPr>
          <a:xfrm>
            <a:off x="0" y="9442154"/>
            <a:ext cx="2950475" cy="498772"/>
          </a:xfrm>
          <a:prstGeom prst="rect">
            <a:avLst/>
          </a:prstGeom>
        </p:spPr>
        <p:txBody>
          <a:bodyPr vert="horz" lIns="91440" tIns="45720" rIns="91440" bIns="45720" rtlCol="0" anchor="b"/>
          <a:lstStyle>
            <a:lvl1pPr algn="l">
              <a:defRPr sz="1200"/>
            </a:lvl1pPr>
          </a:lstStyle>
          <a:p>
            <a:endParaRPr lang="da-DK" dirty="0"/>
          </a:p>
        </p:txBody>
      </p:sp>
      <p:sp>
        <p:nvSpPr>
          <p:cNvPr id="5" name="Pladsholder til slidenummer 4"/>
          <p:cNvSpPr>
            <a:spLocks noGrp="1"/>
          </p:cNvSpPr>
          <p:nvPr>
            <p:ph type="sldNum" sz="quarter" idx="3"/>
          </p:nvPr>
        </p:nvSpPr>
        <p:spPr>
          <a:xfrm>
            <a:off x="3856737" y="9442154"/>
            <a:ext cx="2950475" cy="498772"/>
          </a:xfrm>
          <a:prstGeom prst="rect">
            <a:avLst/>
          </a:prstGeom>
        </p:spPr>
        <p:txBody>
          <a:bodyPr vert="horz" lIns="91440" tIns="45720" rIns="91440" bIns="45720" rtlCol="0" anchor="b"/>
          <a:lstStyle>
            <a:lvl1pPr algn="r">
              <a:defRPr sz="1200"/>
            </a:lvl1pPr>
          </a:lstStyle>
          <a:p>
            <a:fld id="{E789BE38-A799-4993-A8C4-E0FE3F379F6A}" type="slidenum">
              <a:rPr lang="da-DK" smtClean="0"/>
              <a:t>‹nr.›</a:t>
            </a:fld>
            <a:endParaRPr lang="da-DK" dirty="0"/>
          </a:p>
        </p:txBody>
      </p:sp>
      <p:pic>
        <p:nvPicPr>
          <p:cNvPr id="7" name="Billed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077" y="156015"/>
            <a:ext cx="1255161" cy="479175"/>
          </a:xfrm>
          <a:prstGeom prst="rect">
            <a:avLst/>
          </a:prstGeom>
        </p:spPr>
      </p:pic>
    </p:spTree>
    <p:extLst>
      <p:ext uri="{BB962C8B-B14F-4D97-AF65-F5344CB8AC3E}">
        <p14:creationId xmlns:p14="http://schemas.microsoft.com/office/powerpoint/2010/main" val="3757495808"/>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da-DK" dirty="0"/>
          </a:p>
        </p:txBody>
      </p:sp>
      <p:sp>
        <p:nvSpPr>
          <p:cNvPr id="3" name="Pladsholder til dato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F1928F8D-3164-4960-B346-662FAC3EA42D}" type="datetime2">
              <a:rPr lang="da-DK" smtClean="0"/>
              <a:t>26. september 2023</a:t>
            </a:fld>
            <a:endParaRPr lang="da-DK" dirty="0"/>
          </a:p>
        </p:txBody>
      </p:sp>
      <p:sp>
        <p:nvSpPr>
          <p:cNvPr id="4" name="Pladsholder til slidebillede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sidefod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da-DK" dirty="0"/>
          </a:p>
        </p:txBody>
      </p:sp>
      <p:sp>
        <p:nvSpPr>
          <p:cNvPr id="7" name="Pladsholder til slidenumm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80913D85-34BC-4FA7-A491-B95498CAAD60}" type="slidenum">
              <a:rPr lang="da-DK" smtClean="0"/>
              <a:t>‹nr.›</a:t>
            </a:fld>
            <a:endParaRPr lang="da-DK" dirty="0"/>
          </a:p>
        </p:txBody>
      </p:sp>
    </p:spTree>
    <p:extLst>
      <p:ext uri="{BB962C8B-B14F-4D97-AF65-F5344CB8AC3E}">
        <p14:creationId xmlns:p14="http://schemas.microsoft.com/office/powerpoint/2010/main" val="3476243777"/>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via.dk/efter-og-videreuddannelse/socialt-arbejde-og-socialpaedagogik/barnets-lov"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via.dk/efter-og-videreuddannelse/uddannelsestilbud/kurser/webinar-om-det-nye-mindset-i-barnets-handleplanungeplanen"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smtClean="0"/>
          </a:p>
          <a:p>
            <a:endParaRPr lang="da-DK" dirty="0" smtClean="0"/>
          </a:p>
          <a:p>
            <a:endParaRPr lang="da-DK" dirty="0"/>
          </a:p>
        </p:txBody>
      </p:sp>
      <p:sp>
        <p:nvSpPr>
          <p:cNvPr id="4" name="Pladsholder til dato 3"/>
          <p:cNvSpPr>
            <a:spLocks noGrp="1"/>
          </p:cNvSpPr>
          <p:nvPr>
            <p:ph type="dt" idx="10"/>
          </p:nvPr>
        </p:nvSpPr>
        <p:spPr/>
        <p:txBody>
          <a:bodyPr/>
          <a:lstStyle/>
          <a:p>
            <a:fld id="{B49F8F80-2B2A-4B21-9C9D-55E471D5D886}" type="datetime2">
              <a:rPr lang="da-DK" smtClean="0"/>
              <a:t>26. september 2023</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80913D85-34BC-4FA7-A491-B95498CAAD60}" type="slidenum">
              <a:rPr lang="da-DK" smtClean="0"/>
              <a:t>1</a:t>
            </a:fld>
            <a:endParaRPr lang="da-DK" dirty="0"/>
          </a:p>
        </p:txBody>
      </p:sp>
    </p:spTree>
    <p:extLst>
      <p:ext uri="{BB962C8B-B14F-4D97-AF65-F5344CB8AC3E}">
        <p14:creationId xmlns:p14="http://schemas.microsoft.com/office/powerpoint/2010/main" val="6402562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smtClean="0"/>
              <a:t>Et grundlæggende ønske er at styrke sagsbehandlingens kvalitet, så tiltag i højere</a:t>
            </a:r>
            <a:r>
              <a:rPr lang="da-DK" baseline="0" dirty="0" smtClean="0"/>
              <a:t> grad</a:t>
            </a:r>
            <a:r>
              <a:rPr lang="da-DK" dirty="0" smtClean="0"/>
              <a:t> tilpasses det enkelte barn. </a:t>
            </a:r>
            <a:r>
              <a:rPr lang="da-DK" sz="1200" kern="1200" dirty="0" smtClean="0">
                <a:solidFill>
                  <a:schemeClr val="tx1"/>
                </a:solidFill>
                <a:effectLst/>
                <a:latin typeface="+mn-lt"/>
                <a:ea typeface="+mn-ea"/>
                <a:cs typeface="+mn-cs"/>
              </a:rPr>
              <a:t>Barnets lov viderefører, at barnets eller den unges og familiens forhold skal undersøges i et omfang, så det svarer til barnets eller den unges og familiens problematikker.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200" kern="1200" dirty="0" smtClean="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kern="1200" dirty="0" smtClean="0">
                <a:solidFill>
                  <a:schemeClr val="tx1"/>
                </a:solidFill>
                <a:effectLst/>
                <a:latin typeface="+mn-lt"/>
                <a:ea typeface="+mn-ea"/>
                <a:cs typeface="+mn-cs"/>
              </a:rPr>
              <a:t>Det skal sikres, at der hurtigst muligt igangsættes den rette støtte, der matcher barnets eller den unges behov. Med barnets lov skal sagen oplyses i forskelligt omfang, som afhænger af barnets, den unges eller familiens problemstillinger. Formålet med dette er at gøre kravene til </a:t>
            </a:r>
            <a:r>
              <a:rPr lang="da-DK" sz="1200" kern="1200" dirty="0" err="1" smtClean="0">
                <a:solidFill>
                  <a:schemeClr val="tx1"/>
                </a:solidFill>
                <a:effectLst/>
                <a:latin typeface="+mn-lt"/>
                <a:ea typeface="+mn-ea"/>
                <a:cs typeface="+mn-cs"/>
              </a:rPr>
              <a:t>sagsoplysningen</a:t>
            </a:r>
            <a:r>
              <a:rPr lang="da-DK" sz="1200" kern="1200" dirty="0" smtClean="0">
                <a:solidFill>
                  <a:schemeClr val="tx1"/>
                </a:solidFill>
                <a:effectLst/>
                <a:latin typeface="+mn-lt"/>
                <a:ea typeface="+mn-ea"/>
                <a:cs typeface="+mn-cs"/>
              </a:rPr>
              <a:t> mere fleksible ud fra jeres vurdering af problemers tyngde, omfang og kompleksitet. Dog er det vigtigt at være opmærksom på det generelle princip om, at sagen altid skal være oplyst i tilstrækkeligt omfang til, at der kan træffes en afgørelse, jf. retssikkerhedslovens § 10.</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Der er i barnets lov nu en række nye undersøgelsesbestemmelser: screening, afdækning, børnefaglig undersøgelse og undersøgelsesbestemmelser vedrørende de kommende forældre. Jo højere kompleksitet</a:t>
            </a:r>
            <a:r>
              <a:rPr lang="da-DK" sz="1200" kern="1200" baseline="0" dirty="0" smtClean="0">
                <a:solidFill>
                  <a:schemeClr val="tx1"/>
                </a:solidFill>
                <a:effectLst/>
                <a:latin typeface="+mn-lt"/>
                <a:ea typeface="+mn-ea"/>
                <a:cs typeface="+mn-cs"/>
              </a:rPr>
              <a:t> i sagen des mere behov for at indhente oplysninger om barnet.</a:t>
            </a:r>
            <a:endParaRPr lang="da-DK"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Reglerne om screening, afdækning eller børnefaglig undersøgelse gælder for alle, uanset om der er tale om børn og unge med sociale udfordringer eller børn og unge med nedsat fysisk og psykisk funktionsnedsættelse. Der skal altid foretages en screening, når kommunen bliver opmærksom på behov for støtte, og herudfra vurderes, om der er behov for at oplyse sagen yderligere inden evt. iværksættelse af indsatser.</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I</a:t>
            </a:r>
            <a:r>
              <a:rPr lang="da-DK" sz="1200" kern="1200" baseline="0" dirty="0" smtClean="0">
                <a:solidFill>
                  <a:schemeClr val="tx1"/>
                </a:solidFill>
                <a:effectLst/>
                <a:latin typeface="+mn-lt"/>
                <a:ea typeface="+mn-ea"/>
                <a:cs typeface="+mn-cs"/>
              </a:rPr>
              <a:t> barnets lov står der at det er </a:t>
            </a:r>
            <a:r>
              <a:rPr lang="da-DK" sz="1200" b="1" kern="1200" baseline="0" dirty="0" smtClean="0">
                <a:solidFill>
                  <a:schemeClr val="tx1"/>
                </a:solidFill>
                <a:effectLst/>
                <a:latin typeface="+mn-lt"/>
                <a:ea typeface="+mn-ea"/>
                <a:cs typeface="+mn-cs"/>
              </a:rPr>
              <a:t>myndighed</a:t>
            </a:r>
            <a:r>
              <a:rPr lang="da-DK" sz="1200" kern="1200" baseline="0" dirty="0" smtClean="0">
                <a:solidFill>
                  <a:schemeClr val="tx1"/>
                </a:solidFill>
                <a:effectLst/>
                <a:latin typeface="+mn-lt"/>
                <a:ea typeface="+mn-ea"/>
                <a:cs typeface="+mn-cs"/>
              </a:rPr>
              <a:t> der skal foretage screeningen. En screening kan derfor ikke foretages af en medarbejder, som ikke er ansat en myndighedsfunktion. </a:t>
            </a:r>
            <a:r>
              <a:rPr lang="da-DK" sz="1200" kern="1200" dirty="0" smtClean="0">
                <a:solidFill>
                  <a:schemeClr val="tx1"/>
                </a:solidFill>
                <a:effectLst/>
                <a:latin typeface="+mn-lt"/>
                <a:ea typeface="+mn-ea"/>
                <a:cs typeface="+mn-cs"/>
              </a:rPr>
              <a:t> </a:t>
            </a:r>
          </a:p>
          <a:p>
            <a:pPr marL="0" indent="0">
              <a:buFont typeface="Arial" panose="020B0604020202020204" pitchFamily="34" charset="0"/>
              <a:buNone/>
            </a:pPr>
            <a:endParaRPr lang="da-DK"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Den primære forskel på, hvornår der skal laves en screening, afdækning eller børnefaglig undersøgelse handler om sagens kompleksitet. Jo højere kompleksitet – jo større behov for at oplyse sagen.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kern="1200" dirty="0" smtClean="0">
                <a:solidFill>
                  <a:schemeClr val="tx1"/>
                </a:solidFill>
                <a:effectLst/>
                <a:latin typeface="+mn-lt"/>
                <a:ea typeface="+mn-ea"/>
                <a:cs typeface="+mn-cs"/>
              </a:rPr>
              <a:t>Screening</a:t>
            </a:r>
            <a:r>
              <a:rPr lang="da-DK" sz="1200" kern="1200" dirty="0" smtClean="0">
                <a:solidFill>
                  <a:schemeClr val="tx1"/>
                </a:solidFill>
                <a:effectLst/>
                <a:latin typeface="+mn-lt"/>
                <a:ea typeface="+mn-ea"/>
                <a:cs typeface="+mn-cs"/>
              </a:rPr>
              <a:t>:</a:t>
            </a:r>
            <a:r>
              <a:rPr lang="da-DK" sz="1200" kern="1200" baseline="0" dirty="0" smtClean="0">
                <a:solidFill>
                  <a:schemeClr val="tx1"/>
                </a:solidFill>
                <a:effectLst/>
                <a:latin typeface="+mn-lt"/>
                <a:ea typeface="+mn-ea"/>
                <a:cs typeface="+mn-cs"/>
              </a:rPr>
              <a:t> </a:t>
            </a:r>
            <a:r>
              <a:rPr lang="da-DK" sz="1200" b="0" kern="1200" dirty="0" smtClean="0">
                <a:solidFill>
                  <a:schemeClr val="tx2"/>
                </a:solidFill>
                <a:effectLst/>
                <a:latin typeface="+mn-lt"/>
                <a:ea typeface="+mn-ea"/>
                <a:cs typeface="+mn-cs"/>
              </a:rPr>
              <a:t>Screeningsbestemmelsen</a:t>
            </a:r>
            <a:r>
              <a:rPr lang="da-DK" sz="1200" kern="1200" dirty="0" smtClean="0">
                <a:solidFill>
                  <a:schemeClr val="tx2"/>
                </a:solidFill>
                <a:effectLst/>
                <a:latin typeface="+mn-lt"/>
                <a:ea typeface="+mn-ea"/>
                <a:cs typeface="+mn-cs"/>
              </a:rPr>
              <a:t> er ny og fastsætter, at der skal foretages en screening, når der er grund til at antage, at et barn eller en ung har behov for hjælp eller støtte efter barnets lov. Det kan f.eks. være på baggrund af en underretning, henvendelse eller ansøgning.</a:t>
            </a:r>
          </a:p>
          <a:p>
            <a:r>
              <a:rPr lang="da-DK" sz="1200" kern="1200" dirty="0" smtClean="0">
                <a:solidFill>
                  <a:schemeClr val="tx1"/>
                </a:solidFill>
                <a:effectLst/>
                <a:latin typeface="+mn-lt"/>
                <a:ea typeface="+mn-ea"/>
                <a:cs typeface="+mn-cs"/>
              </a:rPr>
              <a:t>Screeningen af sagen vil som udgangspunkt skulle ske på baggrund af de foreliggende oplysninger i sagen, herunder eventuelle oplysninger fra barnet eller den unge og forældrene om barnets eller den unges udfordringer og støttebehov samt baggrunden herfor. En screening skal ses som et redskab til at danne et hurtigt overblik over barnets situation. På baggrund af screeningen vurderes det bl.a. om:</a:t>
            </a:r>
          </a:p>
          <a:p>
            <a:r>
              <a:rPr lang="da-DK"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da-DK" sz="1200" kern="1200" dirty="0" smtClean="0">
                <a:solidFill>
                  <a:schemeClr val="tx1"/>
                </a:solidFill>
                <a:effectLst/>
                <a:latin typeface="+mn-lt"/>
                <a:ea typeface="+mn-ea"/>
                <a:cs typeface="+mn-cs"/>
              </a:rPr>
              <a:t>sagen skal afsluttes uden yderligere handlinger</a:t>
            </a:r>
          </a:p>
          <a:p>
            <a:pPr marL="171450" lvl="0" indent="-171450">
              <a:buFont typeface="Arial" panose="020B0604020202020204" pitchFamily="34" charset="0"/>
              <a:buChar char="•"/>
            </a:pPr>
            <a:r>
              <a:rPr lang="da-DK" sz="1200" kern="1200" dirty="0" smtClean="0">
                <a:solidFill>
                  <a:schemeClr val="tx1"/>
                </a:solidFill>
                <a:effectLst/>
                <a:latin typeface="+mn-lt"/>
                <a:ea typeface="+mn-ea"/>
                <a:cs typeface="+mn-cs"/>
              </a:rPr>
              <a:t>sagen skal afsluttes med tilbud om tidligt forbyggende hjælp og støtte, jf. §§ 30 og 31</a:t>
            </a:r>
            <a:r>
              <a:rPr lang="da-DK" sz="1200" kern="1200" baseline="0" dirty="0" smtClean="0">
                <a:solidFill>
                  <a:schemeClr val="tx1"/>
                </a:solidFill>
                <a:effectLst/>
                <a:latin typeface="+mn-lt"/>
                <a:ea typeface="+mn-ea"/>
                <a:cs typeface="+mn-cs"/>
              </a:rPr>
              <a:t> eller </a:t>
            </a:r>
            <a:r>
              <a:rPr lang="da-DK" sz="1200" kern="1200" dirty="0" smtClean="0">
                <a:solidFill>
                  <a:schemeClr val="tx1"/>
                </a:solidFill>
                <a:effectLst/>
                <a:latin typeface="+mn-lt"/>
                <a:ea typeface="+mn-ea"/>
                <a:cs typeface="+mn-cs"/>
              </a:rPr>
              <a:t>der skal bevilges økonomisk hjælp, jf. § 35</a:t>
            </a:r>
          </a:p>
          <a:p>
            <a:pPr marL="171450" lvl="0" indent="-171450">
              <a:buFont typeface="Arial" panose="020B0604020202020204" pitchFamily="34" charset="0"/>
              <a:buChar char="•"/>
            </a:pPr>
            <a:r>
              <a:rPr lang="da-DK" sz="1200" kern="1200" dirty="0" smtClean="0">
                <a:solidFill>
                  <a:schemeClr val="tx1"/>
                </a:solidFill>
                <a:effectLst/>
                <a:latin typeface="+mn-lt"/>
                <a:ea typeface="+mn-ea"/>
                <a:cs typeface="+mn-cs"/>
              </a:rPr>
              <a:t>der kan bevilges handicapkompenserende indsatser på det foreliggende grundlag, jf. §§ 81-84, § 85, stk. 5 og 6, og §§ 86-90</a:t>
            </a:r>
          </a:p>
          <a:p>
            <a:pPr marL="171450" lvl="0" indent="-171450">
              <a:buFont typeface="Arial" panose="020B0604020202020204" pitchFamily="34" charset="0"/>
              <a:buChar char="•"/>
            </a:pPr>
            <a:r>
              <a:rPr lang="da-DK" sz="1200" kern="1200" dirty="0" smtClean="0">
                <a:solidFill>
                  <a:schemeClr val="tx1"/>
                </a:solidFill>
                <a:effectLst/>
                <a:latin typeface="+mn-lt"/>
                <a:ea typeface="+mn-ea"/>
                <a:cs typeface="+mn-cs"/>
              </a:rPr>
              <a:t>der skal udarbejdes en afdækning, jf. § 19</a:t>
            </a:r>
          </a:p>
          <a:p>
            <a:pPr marL="171450" lvl="0" indent="-171450">
              <a:buFont typeface="Arial" panose="020B0604020202020204" pitchFamily="34" charset="0"/>
              <a:buChar char="•"/>
            </a:pPr>
            <a:r>
              <a:rPr lang="da-DK" sz="1200" kern="1200" dirty="0" smtClean="0">
                <a:solidFill>
                  <a:schemeClr val="tx1"/>
                </a:solidFill>
                <a:effectLst/>
                <a:latin typeface="+mn-lt"/>
                <a:ea typeface="+mn-ea"/>
                <a:cs typeface="+mn-cs"/>
              </a:rPr>
              <a:t>der skal udarbejdes en børnefaglig undersøgelse, jf. § 20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1200" kern="1200" dirty="0" smtClean="0">
              <a:solidFill>
                <a:schemeClr val="tx1"/>
              </a:solidFill>
              <a:effectLst/>
              <a:latin typeface="+mn-lt"/>
              <a:ea typeface="+mn-ea"/>
              <a:cs typeface="+mn-cs"/>
            </a:endParaRPr>
          </a:p>
          <a:p>
            <a:r>
              <a:rPr lang="da-DK" sz="1200" b="1" kern="1200" dirty="0" smtClean="0">
                <a:solidFill>
                  <a:schemeClr val="tx1"/>
                </a:solidFill>
                <a:effectLst/>
                <a:latin typeface="+mn-lt"/>
                <a:ea typeface="+mn-ea"/>
                <a:cs typeface="+mn-cs"/>
              </a:rPr>
              <a:t>Afdækning</a:t>
            </a:r>
            <a:r>
              <a:rPr lang="da-DK" sz="1200" b="0" kern="1200" dirty="0" smtClean="0">
                <a:solidFill>
                  <a:schemeClr val="tx1"/>
                </a:solidFill>
                <a:effectLst/>
                <a:latin typeface="+mn-lt"/>
                <a:ea typeface="+mn-ea"/>
                <a:cs typeface="+mn-cs"/>
              </a:rPr>
              <a:t>: Afdækningsbestemmelsen </a:t>
            </a:r>
            <a:r>
              <a:rPr lang="da-DK" sz="1200" kern="1200" dirty="0" smtClean="0">
                <a:solidFill>
                  <a:schemeClr val="tx1"/>
                </a:solidFill>
                <a:effectLst/>
                <a:latin typeface="+mn-lt"/>
                <a:ea typeface="+mn-ea"/>
                <a:cs typeface="+mn-cs"/>
              </a:rPr>
              <a:t>er ligesom screeningsbestemmelsen ny, og er en mindre omfattende dokumentation af barnets, den unges eller de kommende forældres støttebehov end en børnefaglig undersøgelse.  </a:t>
            </a:r>
          </a:p>
          <a:p>
            <a:r>
              <a:rPr lang="da-DK" sz="1200" kern="1200" dirty="0" smtClean="0">
                <a:solidFill>
                  <a:schemeClr val="tx1"/>
                </a:solidFill>
                <a:effectLst/>
                <a:latin typeface="+mn-lt"/>
                <a:ea typeface="+mn-ea"/>
                <a:cs typeface="+mn-cs"/>
              </a:rPr>
              <a:t>En afdækning udarbejdes på baggrund af en screening, som har vist, at problemstillingen kræver yderligere oplysning af et eller flere forhold af betydning for barnets eller den unges støttebehov. Afdækningen kan tage afsæt i en underretning, henvendelse eller ansøgning.</a:t>
            </a:r>
          </a:p>
          <a:p>
            <a:r>
              <a:rPr lang="da-DK" sz="1200" kern="1200" dirty="0" smtClean="0">
                <a:solidFill>
                  <a:schemeClr val="tx1"/>
                </a:solidFill>
                <a:effectLst/>
                <a:latin typeface="+mn-lt"/>
                <a:ea typeface="+mn-ea"/>
                <a:cs typeface="+mn-cs"/>
              </a:rPr>
              <a:t>En afdækning vil skulle belyse et eller flere afgrænsede forhold af betydning for barnets eller den unges støttebehov. Det vil efter omstændighederne f.eks. kunne være barnets eller unges funktionsnedsættelse, sproglige eller sansemotoriske udvikling, læring og trivsel i skolen, venskaber og fritidsliv m.v. En afdækning vil også kunne indeholde en afgrænset belysning af forhold i familie og netværk, som har betydning for barnets eller den unges støttebehov, herunder ressourcer og vanskeligheder hos forældrene.</a:t>
            </a:r>
          </a:p>
          <a:p>
            <a:pPr marL="171450" indent="-171450">
              <a:buFont typeface="Arial" panose="020B0604020202020204" pitchFamily="34" charset="0"/>
              <a:buChar char="•"/>
            </a:pPr>
            <a:endParaRPr lang="da-DK"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Der skal indhentes oplysninger til vurdering af sagen</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Støtte kan igangsættes</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Sagen kan lukkes</a:t>
            </a:r>
          </a:p>
          <a:p>
            <a:pPr marL="171450" indent="-171450">
              <a:buFont typeface="Arial" panose="020B0604020202020204" pitchFamily="34" charset="0"/>
              <a:buChar char="•"/>
            </a:pPr>
            <a:endParaRPr lang="da-DK" sz="1200" kern="1200" dirty="0" smtClean="0">
              <a:solidFill>
                <a:schemeClr val="tx1"/>
              </a:solidFill>
              <a:effectLst/>
              <a:latin typeface="+mn-lt"/>
              <a:ea typeface="+mn-ea"/>
              <a:cs typeface="+mn-cs"/>
            </a:endParaRPr>
          </a:p>
          <a:p>
            <a:r>
              <a:rPr lang="da-DK" sz="1200" b="1" kern="1200" dirty="0" smtClean="0">
                <a:solidFill>
                  <a:schemeClr val="tx1"/>
                </a:solidFill>
                <a:effectLst/>
                <a:latin typeface="+mn-lt"/>
                <a:ea typeface="+mn-ea"/>
                <a:cs typeface="+mn-cs"/>
              </a:rPr>
              <a:t>Børnefaglig undersøgelse: </a:t>
            </a:r>
            <a:r>
              <a:rPr lang="da-DK" sz="1200" kern="1200" dirty="0" smtClean="0">
                <a:solidFill>
                  <a:schemeClr val="tx1"/>
                </a:solidFill>
                <a:effectLst/>
                <a:latin typeface="+mn-lt"/>
                <a:ea typeface="+mn-ea"/>
                <a:cs typeface="+mn-cs"/>
              </a:rPr>
              <a:t>I store træk viderefører barnets lov bestemmelserne om den børnefaglige undersøgelse, som I allerede kender den fra bestemmelserne i serviceloven. Vurderes det, at der skal udarbejdes en børnefaglig undersøgelse, skal der træffes en afgørelse herom.</a:t>
            </a:r>
          </a:p>
          <a:p>
            <a:endParaRPr lang="da-DK"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I komplekse sager skal der laves en </a:t>
            </a:r>
            <a:r>
              <a:rPr lang="da-DK" sz="1200" b="0" kern="1200" dirty="0" smtClean="0">
                <a:solidFill>
                  <a:schemeClr val="tx1"/>
                </a:solidFill>
                <a:effectLst/>
                <a:latin typeface="+mn-lt"/>
                <a:ea typeface="+mn-ea"/>
                <a:cs typeface="+mn-cs"/>
              </a:rPr>
              <a:t>børnefaglig undersøgelse, og det er, blandt andet, de sager, hvor der er alvorlige problem</a:t>
            </a:r>
            <a:r>
              <a:rPr lang="da-DK" sz="1200" kern="1200" dirty="0" smtClean="0">
                <a:solidFill>
                  <a:schemeClr val="tx1"/>
                </a:solidFill>
                <a:effectLst/>
                <a:latin typeface="+mn-lt"/>
                <a:ea typeface="+mn-ea"/>
                <a:cs typeface="+mn-cs"/>
              </a:rPr>
              <a:t>er i familien, det kan fx være overgreb. Der vil man skulle lave en børnefaglig undersøgelse, som man jo hidtil også har</a:t>
            </a:r>
            <a:r>
              <a:rPr lang="da-DK" sz="1200" kern="1200" baseline="0" dirty="0" smtClean="0">
                <a:solidFill>
                  <a:schemeClr val="tx1"/>
                </a:solidFill>
                <a:effectLst/>
                <a:latin typeface="+mn-lt"/>
                <a:ea typeface="+mn-ea"/>
                <a:cs typeface="+mn-cs"/>
              </a:rPr>
              <a:t> skullet</a:t>
            </a:r>
            <a:r>
              <a:rPr lang="da-DK" sz="1200" kern="1200" dirty="0" smtClean="0">
                <a:solidFill>
                  <a:schemeClr val="tx1"/>
                </a:solidFill>
                <a:effectLst/>
                <a:latin typeface="+mn-lt"/>
                <a:ea typeface="+mn-ea"/>
                <a:cs typeface="+mn-cs"/>
              </a:rPr>
              <a:t>. Det man kan sige, der er nyt omkring de børnefaglige undersøgelser er, at man skal huske at få søskende undersøgt. For det er sådan, at hvis man peger på anbringelse af et barn i familien, så vil man fremover også skulle redegøre for søskende. Så det skal man huske at have med i børnefaglig undersøgelse.</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Man skal også huske, at der i de her sager, som er komplekse, så vidt muligt skal være to rådgivere med, når man har væsentlige samtaler med børnene. </a:t>
            </a:r>
          </a:p>
          <a:p>
            <a:pPr marL="0" indent="0">
              <a:buFont typeface="Arial" panose="020B0604020202020204" pitchFamily="34" charset="0"/>
              <a:buNone/>
            </a:pPr>
            <a:endParaRPr lang="da-DK" sz="1200" kern="1200" dirty="0" smtClean="0">
              <a:solidFill>
                <a:schemeClr val="tx1"/>
              </a:solidFill>
              <a:effectLst/>
              <a:latin typeface="+mn-lt"/>
              <a:ea typeface="+mn-ea"/>
              <a:cs typeface="+mn-cs"/>
            </a:endParaRPr>
          </a:p>
          <a:p>
            <a:pPr marL="0" indent="0">
              <a:buFont typeface="Arial" panose="020B0604020202020204" pitchFamily="34" charset="0"/>
              <a:buNone/>
            </a:pPr>
            <a:r>
              <a:rPr lang="da-DK" sz="1200" b="1" kern="1200" dirty="0" smtClean="0">
                <a:solidFill>
                  <a:schemeClr val="tx1"/>
                </a:solidFill>
                <a:effectLst/>
                <a:latin typeface="+mn-lt"/>
                <a:ea typeface="+mn-ea"/>
                <a:cs typeface="+mn-cs"/>
              </a:rPr>
              <a:t>Løbende inddragelse</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Man skal inddrage børn og familie løbende, og det vil sige, at det skal også fremgå af sagen, hvordan børn, den øvrige familie forholder sig til de indsatser, som der bliver peget på.</a:t>
            </a:r>
          </a:p>
          <a:p>
            <a:pPr marL="171450" indent="-171450">
              <a:buFont typeface="Arial" panose="020B0604020202020204" pitchFamily="34" charset="0"/>
              <a:buChar char="•"/>
            </a:pPr>
            <a:endParaRPr lang="da-DK"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kern="1200" baseline="0" dirty="0" smtClean="0">
                <a:solidFill>
                  <a:schemeClr val="tx2"/>
                </a:solidFill>
                <a:effectLst/>
                <a:latin typeface="+mn-lt"/>
                <a:ea typeface="+mn-ea"/>
                <a:cs typeface="+mn-cs"/>
              </a:rPr>
              <a:t>Kommende forældre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kern="1200" baseline="0" dirty="0" smtClean="0">
                <a:solidFill>
                  <a:schemeClr val="tx2"/>
                </a:solidFill>
                <a:effectLst/>
                <a:latin typeface="+mn-lt"/>
                <a:ea typeface="+mn-ea"/>
                <a:cs typeface="+mn-cs"/>
              </a:rPr>
              <a:t>I forhold til kommende forældre, er der ligeledes tilsvarende undersøgelsesbestemmelser i form af screening, afdækning og undersøgelse.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1" kern="1200" baseline="0" dirty="0" smtClean="0">
              <a:solidFill>
                <a:schemeClr val="tx2"/>
              </a:solidFill>
              <a:effectLst/>
              <a:latin typeface="+mn-lt"/>
              <a:ea typeface="+mn-ea"/>
              <a:cs typeface="+mn-cs"/>
            </a:endParaRPr>
          </a:p>
          <a:p>
            <a:endParaRPr lang="da-DK"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kern="1200" dirty="0" smtClean="0">
              <a:solidFill>
                <a:schemeClr val="tx1"/>
              </a:solidFill>
              <a:effectLst/>
              <a:latin typeface="+mn-lt"/>
              <a:ea typeface="+mn-ea"/>
              <a:cs typeface="+mn-cs"/>
            </a:endParaRPr>
          </a:p>
          <a:p>
            <a:endParaRPr lang="da-DK" dirty="0" smtClean="0"/>
          </a:p>
        </p:txBody>
      </p:sp>
      <p:sp>
        <p:nvSpPr>
          <p:cNvPr id="4" name="Pladsholder til dato 3"/>
          <p:cNvSpPr>
            <a:spLocks noGrp="1"/>
          </p:cNvSpPr>
          <p:nvPr>
            <p:ph type="dt" idx="10"/>
          </p:nvPr>
        </p:nvSpPr>
        <p:spPr/>
        <p:txBody>
          <a:bodyPr/>
          <a:lstStyle/>
          <a:p>
            <a:fld id="{F1928F8D-3164-4960-B346-662FAC3EA42D}" type="datetime2">
              <a:rPr lang="da-DK" smtClean="0"/>
              <a:t>26. september 2023</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80913D85-34BC-4FA7-A491-B95498CAAD60}" type="slidenum">
              <a:rPr lang="da-DK" smtClean="0"/>
              <a:t>10</a:t>
            </a:fld>
            <a:endParaRPr lang="da-DK" dirty="0"/>
          </a:p>
        </p:txBody>
      </p:sp>
    </p:spTree>
    <p:extLst>
      <p:ext uri="{BB962C8B-B14F-4D97-AF65-F5344CB8AC3E}">
        <p14:creationId xmlns:p14="http://schemas.microsoft.com/office/powerpoint/2010/main" val="35684627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 typeface="Arial" panose="020B0604020202020204" pitchFamily="34" charset="0"/>
              <a:buNone/>
            </a:pPr>
            <a:endParaRPr lang="da-DK" sz="1200" b="1" kern="1200" dirty="0" smtClean="0">
              <a:solidFill>
                <a:schemeClr val="tx1"/>
              </a:solidFill>
              <a:effectLst/>
              <a:latin typeface="+mn-lt"/>
              <a:ea typeface="+mn-ea"/>
              <a:cs typeface="+mn-cs"/>
            </a:endParaRPr>
          </a:p>
          <a:p>
            <a:pPr marL="0" indent="0">
              <a:buFont typeface="Arial" panose="020B0604020202020204" pitchFamily="34" charset="0"/>
              <a:buNone/>
            </a:pPr>
            <a:r>
              <a:rPr lang="da-DK" sz="1200" b="1" kern="1200" baseline="0" dirty="0" smtClean="0">
                <a:solidFill>
                  <a:schemeClr val="tx1"/>
                </a:solidFill>
                <a:effectLst/>
                <a:latin typeface="+mn-lt"/>
                <a:ea typeface="+mn-ea"/>
                <a:cs typeface="+mn-cs"/>
              </a:rPr>
              <a:t>Barnets plan/Ungeplan: </a:t>
            </a:r>
            <a:endParaRPr lang="da-DK" sz="1200" b="1"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kern="1200" dirty="0" smtClean="0">
                <a:solidFill>
                  <a:schemeClr val="tx1"/>
                </a:solidFill>
                <a:effectLst/>
                <a:latin typeface="+mn-lt"/>
                <a:ea typeface="+mn-ea"/>
                <a:cs typeface="+mn-cs"/>
              </a:rPr>
              <a:t>De elementer</a:t>
            </a:r>
            <a:r>
              <a:rPr lang="da-DK" sz="1200" kern="1200" baseline="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som</a:t>
            </a:r>
            <a:r>
              <a:rPr lang="da-DK" sz="1200" kern="1200" baseline="0" dirty="0" smtClean="0">
                <a:solidFill>
                  <a:schemeClr val="tx1"/>
                </a:solidFill>
                <a:effectLst/>
                <a:latin typeface="+mn-lt"/>
                <a:ea typeface="+mn-ea"/>
                <a:cs typeface="+mn-cs"/>
              </a:rPr>
              <a:t> tidligere er blevet beskrevet </a:t>
            </a:r>
            <a:r>
              <a:rPr lang="da-DK" sz="1200" kern="1200" dirty="0" smtClean="0">
                <a:solidFill>
                  <a:schemeClr val="tx1"/>
                </a:solidFill>
                <a:effectLst/>
                <a:latin typeface="+mn-lt"/>
                <a:ea typeface="+mn-ea"/>
                <a:cs typeface="+mn-cs"/>
              </a:rPr>
              <a:t>i handleplanen, skal nu fremgå af den afgørelse</a:t>
            </a:r>
            <a:r>
              <a:rPr lang="da-DK" sz="1200" kern="1200" baseline="0" dirty="0" smtClean="0">
                <a:solidFill>
                  <a:schemeClr val="tx1"/>
                </a:solidFill>
                <a:effectLst/>
                <a:latin typeface="+mn-lt"/>
                <a:ea typeface="+mn-ea"/>
                <a:cs typeface="+mn-cs"/>
              </a:rPr>
              <a:t> som myndighed laver</a:t>
            </a:r>
            <a:r>
              <a:rPr lang="da-DK" sz="1200" kern="1200" dirty="0" smtClean="0">
                <a:solidFill>
                  <a:schemeClr val="tx1"/>
                </a:solidFill>
                <a:effectLst/>
                <a:latin typeface="+mn-lt"/>
                <a:ea typeface="+mn-ea"/>
                <a:cs typeface="+mn-cs"/>
              </a:rPr>
              <a:t>. Dvs.</a:t>
            </a:r>
            <a:r>
              <a:rPr lang="da-DK" sz="1200" kern="1200" baseline="0" dirty="0" smtClean="0">
                <a:solidFill>
                  <a:schemeClr val="tx1"/>
                </a:solidFill>
                <a:effectLst/>
                <a:latin typeface="+mn-lt"/>
                <a:ea typeface="+mn-ea"/>
                <a:cs typeface="+mn-cs"/>
              </a:rPr>
              <a:t> at formål og varighed på indsats eller anbringelse skal fremgår tydeligt af afgørelsen. </a:t>
            </a:r>
            <a:endParaRPr lang="da-DK"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Handleplanen</a:t>
            </a:r>
            <a:r>
              <a:rPr lang="da-DK" sz="1200" kern="1200" baseline="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hedder nu barnets plan. Og fra man er 16 år, kommer det til at hedde en ungeplan.</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Der</a:t>
            </a:r>
            <a:r>
              <a:rPr lang="da-DK" sz="1200" kern="1200" baseline="0" dirty="0" smtClean="0">
                <a:solidFill>
                  <a:schemeClr val="tx1"/>
                </a:solidFill>
                <a:effectLst/>
                <a:latin typeface="+mn-lt"/>
                <a:ea typeface="+mn-ea"/>
                <a:cs typeface="+mn-cs"/>
              </a:rPr>
              <a:t> er udelukkende krav om udarbejdelse af barnets plan eller en ungeplan i forbindelse med anbringelser – derudover er der ikke krav til at udarbejde en plan. </a:t>
            </a:r>
          </a:p>
          <a:p>
            <a:pPr marL="171450" indent="-171450">
              <a:buFont typeface="Arial" panose="020B0604020202020204" pitchFamily="34" charset="0"/>
              <a:buChar char="•"/>
            </a:pPr>
            <a:r>
              <a:rPr lang="da-DK" sz="1200" kern="1200" baseline="0" dirty="0" smtClean="0">
                <a:solidFill>
                  <a:schemeClr val="tx1"/>
                </a:solidFill>
                <a:effectLst/>
                <a:latin typeface="+mn-lt"/>
                <a:ea typeface="+mn-ea"/>
                <a:cs typeface="+mn-cs"/>
              </a:rPr>
              <a:t>Barnet, den unge eller familien kan altid bede om at få udarbejdet en plan, men det er op til børne- og ungerådgiveren om den skal udarbejdes. Her skal det understreges, at barnets eller den unges perspektiver og ønsker skal dokumenteres i sagen og dernæst skal årsagen til hvorvidt der udarbejdes en plan eller ej være tydeligt dokumenteret. </a:t>
            </a:r>
          </a:p>
          <a:p>
            <a:pPr marL="0" indent="0">
              <a:buFont typeface="Arial" panose="020B0604020202020204" pitchFamily="34" charset="0"/>
              <a:buNone/>
            </a:pPr>
            <a:r>
              <a:rPr lang="da-DK" sz="1200" kern="1200" baseline="0" dirty="0" smtClean="0">
                <a:solidFill>
                  <a:schemeClr val="tx1"/>
                </a:solidFill>
                <a:effectLst/>
                <a:latin typeface="+mn-lt"/>
                <a:ea typeface="+mn-ea"/>
                <a:cs typeface="+mn-cs"/>
              </a:rPr>
              <a:t> </a:t>
            </a:r>
          </a:p>
          <a:p>
            <a:pPr marL="171450" indent="-171450">
              <a:buFont typeface="Arial" panose="020B0604020202020204" pitchFamily="34" charset="0"/>
              <a:buChar char="•"/>
            </a:pPr>
            <a:r>
              <a:rPr lang="da-DK" sz="1200" kern="1200" baseline="0" dirty="0" smtClean="0">
                <a:solidFill>
                  <a:schemeClr val="tx1"/>
                </a:solidFill>
                <a:effectLst/>
                <a:latin typeface="+mn-lt"/>
                <a:ea typeface="+mn-ea"/>
                <a:cs typeface="+mn-cs"/>
              </a:rPr>
              <a:t>Ved anbringelser med samtykke skal planen være udarbejdet senest tre måneder efter afgørelse og ved anbringelse uden samtykke skal planen være udarbejdet før afgørelsestidspunktet. </a:t>
            </a:r>
            <a:endParaRPr lang="da-DK"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da-DK" sz="1200" kern="1200" dirty="0" smtClean="0">
              <a:solidFill>
                <a:schemeClr val="tx1"/>
              </a:solidFill>
              <a:effectLst/>
              <a:latin typeface="+mn-lt"/>
              <a:ea typeface="+mn-ea"/>
              <a:cs typeface="+mn-cs"/>
            </a:endParaRPr>
          </a:p>
          <a:p>
            <a:pPr marL="0" indent="0">
              <a:buFont typeface="Arial" panose="020B0604020202020204" pitchFamily="34" charset="0"/>
              <a:buNone/>
            </a:pPr>
            <a:r>
              <a:rPr lang="da-DK" sz="1200" b="1" kern="1200" dirty="0" smtClean="0">
                <a:solidFill>
                  <a:schemeClr val="tx1"/>
                </a:solidFill>
                <a:effectLst/>
                <a:latin typeface="+mn-lt"/>
                <a:ea typeface="+mn-ea"/>
                <a:cs typeface="+mn-cs"/>
              </a:rPr>
              <a:t>Opfølgning: </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Uanset</a:t>
            </a:r>
            <a:r>
              <a:rPr lang="da-DK" sz="1200" kern="1200" baseline="0" dirty="0" smtClean="0">
                <a:solidFill>
                  <a:schemeClr val="tx1"/>
                </a:solidFill>
                <a:effectLst/>
                <a:latin typeface="+mn-lt"/>
                <a:ea typeface="+mn-ea"/>
                <a:cs typeface="+mn-cs"/>
              </a:rPr>
              <a:t> indsats eller anbringelsestype, vil det</a:t>
            </a:r>
            <a:r>
              <a:rPr lang="da-DK" sz="1200" kern="1200" dirty="0" smtClean="0">
                <a:solidFill>
                  <a:schemeClr val="tx1"/>
                </a:solidFill>
                <a:effectLst/>
                <a:latin typeface="+mn-lt"/>
                <a:ea typeface="+mn-ea"/>
                <a:cs typeface="+mn-cs"/>
              </a:rPr>
              <a:t> være sådan, at den første opfølgning skal ske efter 3 måneder, og her skal man forholde sig til, hvordan resten af opfølgningen skal ske. Valg af opfølgningskadence og bevægegrund for det valgte skal være dokumenteret i sagen. </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Der er ikke længere krav om fast</a:t>
            </a:r>
            <a:r>
              <a:rPr lang="da-DK" sz="1200" kern="1200" baseline="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opfølgning</a:t>
            </a:r>
            <a:r>
              <a:rPr lang="da-DK" sz="1200" kern="1200" baseline="0" dirty="0" smtClean="0">
                <a:solidFill>
                  <a:schemeClr val="tx1"/>
                </a:solidFill>
                <a:effectLst/>
                <a:latin typeface="+mn-lt"/>
                <a:ea typeface="+mn-ea"/>
                <a:cs typeface="+mn-cs"/>
              </a:rPr>
              <a:t> hver 6. måned.</a:t>
            </a:r>
          </a:p>
          <a:p>
            <a:pPr marL="171450" indent="-171450">
              <a:buFont typeface="Arial" panose="020B0604020202020204" pitchFamily="34" charset="0"/>
              <a:buChar char="•"/>
            </a:pPr>
            <a:endParaRPr lang="da-DK" sz="120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da-DK" sz="1200" kern="1200" baseline="0" dirty="0" smtClean="0">
                <a:solidFill>
                  <a:schemeClr val="tx1"/>
                </a:solidFill>
                <a:effectLst/>
                <a:latin typeface="+mn-lt"/>
                <a:ea typeface="+mn-ea"/>
                <a:cs typeface="+mn-cs"/>
              </a:rPr>
              <a:t>I anbringelsessager fastholdes bestemmelserne fra serviceloven om personrettet tilsyn. Dvs. at man fortsat skal følge op på anbringelsesstedet to gang om året – nyt er det imidlertid, at tilsynet skal foregå med tilstedeværelse af to børne- og ungerådgivere. Det personrettede tilsyn skal foregå på anbringelsesstedet. Tilstedeværelsen af to børne- og ungerådgivere i det personrettede tilsyn skal understøtte barnets lovs intention om kontinuitet i barnets eller den unges liv forstået på den måde, at hvis én børne- og ungerådgiverene fx er syg, aflyses et tilsynsbesøg ikke. </a:t>
            </a:r>
            <a:endParaRPr lang="da-DK" sz="1200" kern="1200" dirty="0" smtClean="0">
              <a:solidFill>
                <a:schemeClr val="tx1"/>
              </a:solidFill>
              <a:effectLst/>
              <a:latin typeface="+mn-lt"/>
              <a:ea typeface="+mn-ea"/>
              <a:cs typeface="+mn-cs"/>
            </a:endParaRPr>
          </a:p>
          <a:p>
            <a:endParaRPr lang="da-DK" dirty="0"/>
          </a:p>
        </p:txBody>
      </p:sp>
      <p:sp>
        <p:nvSpPr>
          <p:cNvPr id="4" name="Pladsholder til dato 3"/>
          <p:cNvSpPr>
            <a:spLocks noGrp="1"/>
          </p:cNvSpPr>
          <p:nvPr>
            <p:ph type="dt" idx="10"/>
          </p:nvPr>
        </p:nvSpPr>
        <p:spPr/>
        <p:txBody>
          <a:bodyPr/>
          <a:lstStyle/>
          <a:p>
            <a:fld id="{F1928F8D-3164-4960-B346-662FAC3EA42D}" type="datetime2">
              <a:rPr lang="da-DK" smtClean="0"/>
              <a:t>26. september 2023</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80913D85-34BC-4FA7-A491-B95498CAAD60}" type="slidenum">
              <a:rPr lang="da-DK" smtClean="0"/>
              <a:t>11</a:t>
            </a:fld>
            <a:endParaRPr lang="da-DK" dirty="0"/>
          </a:p>
        </p:txBody>
      </p:sp>
    </p:spTree>
    <p:extLst>
      <p:ext uri="{BB962C8B-B14F-4D97-AF65-F5344CB8AC3E}">
        <p14:creationId xmlns:p14="http://schemas.microsoft.com/office/powerpoint/2010/main" val="42045653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 typeface="Arial" panose="020B0604020202020204" pitchFamily="34" charset="0"/>
              <a:buNone/>
            </a:pPr>
            <a:r>
              <a:rPr lang="da-DK" sz="1200" b="1" kern="1200" dirty="0" smtClean="0">
                <a:solidFill>
                  <a:schemeClr val="tx1"/>
                </a:solidFill>
                <a:effectLst/>
                <a:latin typeface="+mn-lt"/>
                <a:ea typeface="+mn-ea"/>
                <a:cs typeface="+mn-cs"/>
              </a:rPr>
              <a:t>Samtykke</a:t>
            </a:r>
            <a:r>
              <a:rPr lang="da-DK" sz="1200" b="1" kern="1200" baseline="0" dirty="0" smtClean="0">
                <a:solidFill>
                  <a:schemeClr val="tx1"/>
                </a:solidFill>
                <a:effectLst/>
                <a:latin typeface="+mn-lt"/>
                <a:ea typeface="+mn-ea"/>
                <a:cs typeface="+mn-cs"/>
              </a:rPr>
              <a:t> til anbringelse af nyfødt barn: </a:t>
            </a:r>
            <a:endParaRPr lang="da-DK" sz="1200" b="1"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Der kommer med barnets lov også mulighed for, at man kan samtykke, allerede før barnet er født, til at barnet skal være anbragt, når det bliver født.</a:t>
            </a:r>
          </a:p>
          <a:p>
            <a:pPr marL="0" indent="0">
              <a:buFont typeface="Arial" panose="020B0604020202020204" pitchFamily="34" charset="0"/>
              <a:buNone/>
            </a:pPr>
            <a:r>
              <a:rPr lang="da-DK" sz="1200" kern="1200" dirty="0" smtClean="0">
                <a:solidFill>
                  <a:schemeClr val="tx1"/>
                </a:solidFill>
                <a:effectLst/>
                <a:latin typeface="+mn-lt"/>
                <a:ea typeface="+mn-ea"/>
                <a:cs typeface="+mn-cs"/>
              </a:rPr>
              <a:t> </a:t>
            </a:r>
          </a:p>
          <a:p>
            <a:pPr marL="0" indent="0">
              <a:buFont typeface="Arial" panose="020B0604020202020204" pitchFamily="34" charset="0"/>
              <a:buNone/>
            </a:pPr>
            <a:r>
              <a:rPr lang="da-DK" sz="1200" b="1" kern="1200" dirty="0" smtClean="0">
                <a:solidFill>
                  <a:schemeClr val="tx1"/>
                </a:solidFill>
                <a:effectLst/>
                <a:latin typeface="+mn-lt"/>
                <a:ea typeface="+mn-ea"/>
                <a:cs typeface="+mn-cs"/>
              </a:rPr>
              <a:t>Afgørelse om anbringelse</a:t>
            </a:r>
            <a:r>
              <a:rPr lang="da-DK" sz="1200" b="1" kern="1200" baseline="0" dirty="0" smtClean="0">
                <a:solidFill>
                  <a:schemeClr val="tx1"/>
                </a:solidFill>
                <a:effectLst/>
                <a:latin typeface="+mn-lt"/>
                <a:ea typeface="+mn-ea"/>
                <a:cs typeface="+mn-cs"/>
              </a:rPr>
              <a:t> uden samtykke af ufødt barn</a:t>
            </a:r>
            <a:endParaRPr lang="da-DK" sz="1200" b="1"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I helt ekstraordinære tilfælde</a:t>
            </a:r>
            <a:r>
              <a:rPr lang="da-DK" sz="1200" kern="1200" baseline="0" dirty="0" smtClean="0">
                <a:solidFill>
                  <a:schemeClr val="tx1"/>
                </a:solidFill>
                <a:effectLst/>
                <a:latin typeface="+mn-lt"/>
                <a:ea typeface="+mn-ea"/>
                <a:cs typeface="+mn-cs"/>
              </a:rPr>
              <a:t> kan der </a:t>
            </a:r>
            <a:r>
              <a:rPr lang="da-DK" sz="1200" kern="1200" dirty="0" smtClean="0">
                <a:solidFill>
                  <a:schemeClr val="tx1"/>
                </a:solidFill>
                <a:effectLst/>
                <a:latin typeface="+mn-lt"/>
                <a:ea typeface="+mn-ea"/>
                <a:cs typeface="+mn-cs"/>
              </a:rPr>
              <a:t>træffes afgørelse om anbringelse</a:t>
            </a:r>
            <a:r>
              <a:rPr lang="da-DK" sz="1200" kern="1200" baseline="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uden samtykke,</a:t>
            </a:r>
            <a:r>
              <a:rPr lang="da-DK" sz="1200" kern="1200" baseline="0" dirty="0" smtClean="0">
                <a:solidFill>
                  <a:schemeClr val="tx1"/>
                </a:solidFill>
                <a:effectLst/>
                <a:latin typeface="+mn-lt"/>
                <a:ea typeface="+mn-ea"/>
                <a:cs typeface="+mn-cs"/>
              </a:rPr>
              <a:t> så et</a:t>
            </a:r>
            <a:r>
              <a:rPr lang="da-DK" sz="1200" kern="1200" dirty="0" smtClean="0">
                <a:solidFill>
                  <a:schemeClr val="tx1"/>
                </a:solidFill>
                <a:effectLst/>
                <a:latin typeface="+mn-lt"/>
                <a:ea typeface="+mn-ea"/>
                <a:cs typeface="+mn-cs"/>
              </a:rPr>
              <a:t> barn skal være anbragt uden for hjemmet, når det er født.</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Det vil forventeligt kun være tilfældet i ganske få tilfælde, men det vil afløse den meget turbulente situation, der har været omkring anbringelser, ved fødegangen, som er en meget voldsom oplevelse for familien, og hvor det måske stod klart, at barnet skulle anbringes efter fødslen.</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Man rykker tidspunktet for afgørelsen frem,</a:t>
            </a:r>
            <a:r>
              <a:rPr lang="da-DK" sz="1200" kern="1200" baseline="0" dirty="0" smtClean="0">
                <a:solidFill>
                  <a:schemeClr val="tx1"/>
                </a:solidFill>
                <a:effectLst/>
                <a:latin typeface="+mn-lt"/>
                <a:ea typeface="+mn-ea"/>
                <a:cs typeface="+mn-cs"/>
              </a:rPr>
              <a:t> så den</a:t>
            </a:r>
            <a:r>
              <a:rPr lang="da-DK" sz="1200" kern="1200" dirty="0" smtClean="0">
                <a:solidFill>
                  <a:schemeClr val="tx1"/>
                </a:solidFill>
                <a:effectLst/>
                <a:latin typeface="+mn-lt"/>
                <a:ea typeface="+mn-ea"/>
                <a:cs typeface="+mn-cs"/>
              </a:rPr>
              <a:t> kan træffes</a:t>
            </a:r>
            <a:r>
              <a:rPr lang="da-DK" sz="1200" kern="1200" baseline="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op til 3 måneder før barnet fødes.</a:t>
            </a:r>
          </a:p>
          <a:p>
            <a:pPr marL="0" indent="0">
              <a:buFont typeface="Arial" panose="020B0604020202020204" pitchFamily="34" charset="0"/>
              <a:buNone/>
            </a:pPr>
            <a:endParaRPr lang="da-DK" sz="1200" kern="1200" dirty="0" smtClean="0">
              <a:solidFill>
                <a:schemeClr val="tx1"/>
              </a:solidFill>
              <a:effectLst/>
              <a:latin typeface="+mn-lt"/>
              <a:ea typeface="+mn-ea"/>
              <a:cs typeface="+mn-cs"/>
            </a:endParaRPr>
          </a:p>
          <a:p>
            <a:pPr marL="0" indent="0">
              <a:buFont typeface="Arial" panose="020B0604020202020204" pitchFamily="34" charset="0"/>
              <a:buNone/>
            </a:pPr>
            <a:r>
              <a:rPr lang="da-DK" sz="1200" b="1" kern="1200" dirty="0" smtClean="0">
                <a:solidFill>
                  <a:schemeClr val="tx1"/>
                </a:solidFill>
                <a:effectLst/>
                <a:latin typeface="+mn-lt"/>
                <a:ea typeface="+mn-ea"/>
                <a:cs typeface="+mn-cs"/>
              </a:rPr>
              <a:t>Støtteperson og venskabsfamilie: </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Man skal sikre sig, at børnene får tilbudt en støtteperson, når de er anbragt i en plejefamilie.</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Som noget nyt, introducerer man nu også begrebet venskabsfamilie for de børn, som er på institutioner,</a:t>
            </a:r>
            <a:r>
              <a:rPr lang="da-DK" sz="1200" kern="1200" baseline="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på det vi kalder børne- og ungehjem, som det hedder i barnets lov.</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Kommunen skal informere</a:t>
            </a:r>
            <a:r>
              <a:rPr lang="da-DK" sz="1200" kern="1200" baseline="0" dirty="0" smtClean="0">
                <a:solidFill>
                  <a:schemeClr val="tx1"/>
                </a:solidFill>
                <a:effectLst/>
                <a:latin typeface="+mn-lt"/>
                <a:ea typeface="+mn-ea"/>
                <a:cs typeface="+mn-cs"/>
              </a:rPr>
              <a:t> om muligheden for en venskabsfamilie. Formålet med en venskabsfamilie er at barnet eller den unge får en tilknytning til et mere familielignende netværk under anbringelse på institution. Venskabsfamilien skal ikke forveksles med aflastningsfamilier som vi kender dem fra serviceloven. </a:t>
            </a:r>
            <a:endParaRPr lang="da-DK"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da-DK" sz="1200" kern="1200" dirty="0" smtClean="0">
              <a:solidFill>
                <a:schemeClr val="tx1"/>
              </a:solidFill>
              <a:effectLst/>
              <a:latin typeface="+mn-lt"/>
              <a:ea typeface="+mn-ea"/>
              <a:cs typeface="+mn-cs"/>
            </a:endParaRPr>
          </a:p>
          <a:p>
            <a:pPr marL="0" indent="0">
              <a:buFont typeface="Arial" panose="020B0604020202020204" pitchFamily="34" charset="0"/>
              <a:buNone/>
            </a:pPr>
            <a:r>
              <a:rPr lang="da-DK" sz="1200" b="1" kern="1200" dirty="0" smtClean="0">
                <a:solidFill>
                  <a:schemeClr val="tx1"/>
                </a:solidFill>
                <a:effectLst/>
                <a:latin typeface="+mn-lt"/>
                <a:ea typeface="+mn-ea"/>
                <a:cs typeface="+mn-cs"/>
              </a:rPr>
              <a:t>Plejefamiliens</a:t>
            </a:r>
            <a:r>
              <a:rPr lang="da-DK" sz="1200" b="1" kern="1200" baseline="0" dirty="0" smtClean="0">
                <a:solidFill>
                  <a:schemeClr val="tx1"/>
                </a:solidFill>
                <a:effectLst/>
                <a:latin typeface="+mn-lt"/>
                <a:ea typeface="+mn-ea"/>
                <a:cs typeface="+mn-cs"/>
              </a:rPr>
              <a:t> mulighed for at anmode om vurdering: </a:t>
            </a:r>
            <a:endParaRPr lang="da-DK" sz="1200" b="1"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da-DK" sz="1200" kern="1200" baseline="0" dirty="0" smtClean="0">
                <a:solidFill>
                  <a:schemeClr val="tx1"/>
                </a:solidFill>
                <a:effectLst/>
                <a:latin typeface="+mn-lt"/>
                <a:ea typeface="+mn-ea"/>
                <a:cs typeface="+mn-cs"/>
              </a:rPr>
              <a:t>B</a:t>
            </a:r>
            <a:r>
              <a:rPr lang="da-DK" sz="1200" kern="1200" dirty="0" smtClean="0">
                <a:solidFill>
                  <a:schemeClr val="tx1"/>
                </a:solidFill>
                <a:effectLst/>
                <a:latin typeface="+mn-lt"/>
                <a:ea typeface="+mn-ea"/>
                <a:cs typeface="+mn-cs"/>
              </a:rPr>
              <a:t>ørn</a:t>
            </a:r>
            <a:r>
              <a:rPr lang="da-DK" sz="1200" kern="1200" baseline="0" dirty="0" smtClean="0">
                <a:solidFill>
                  <a:schemeClr val="tx1"/>
                </a:solidFill>
                <a:effectLst/>
                <a:latin typeface="+mn-lt"/>
                <a:ea typeface="+mn-ea"/>
                <a:cs typeface="+mn-cs"/>
              </a:rPr>
              <a:t> under 10 år har ikke de samme klagemuligheder, som børn over 10 år har. Men </a:t>
            </a:r>
            <a:r>
              <a:rPr lang="da-DK" sz="1200" kern="1200" dirty="0" smtClean="0">
                <a:solidFill>
                  <a:schemeClr val="tx1"/>
                </a:solidFill>
                <a:effectLst/>
                <a:latin typeface="+mn-lt"/>
                <a:ea typeface="+mn-ea"/>
                <a:cs typeface="+mn-cs"/>
              </a:rPr>
              <a:t>er de anbragt i en plejefamilie, får plejefamilien mulighed for</a:t>
            </a:r>
            <a:r>
              <a:rPr lang="da-DK" sz="1200" kern="1200" baseline="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at bede Ankestyrelsen om en </a:t>
            </a:r>
            <a:r>
              <a:rPr lang="da-DK" sz="1200" kern="1200" dirty="0" err="1" smtClean="0">
                <a:solidFill>
                  <a:schemeClr val="tx1"/>
                </a:solidFill>
                <a:effectLst/>
                <a:latin typeface="+mn-lt"/>
                <a:ea typeface="+mn-ea"/>
                <a:cs typeface="+mn-cs"/>
              </a:rPr>
              <a:t>second</a:t>
            </a:r>
            <a:r>
              <a:rPr lang="da-DK" sz="1200" kern="1200" dirty="0" smtClean="0">
                <a:solidFill>
                  <a:schemeClr val="tx1"/>
                </a:solidFill>
                <a:effectLst/>
                <a:latin typeface="+mn-lt"/>
                <a:ea typeface="+mn-ea"/>
                <a:cs typeface="+mn-cs"/>
              </a:rPr>
              <a:t> opinion, hvis et barn under 10 år skal skifte anbringelsessted, eller skal hjemgives, selvom</a:t>
            </a:r>
            <a:r>
              <a:rPr lang="da-DK" sz="1200" kern="1200" baseline="0" dirty="0" smtClean="0">
                <a:solidFill>
                  <a:schemeClr val="tx1"/>
                </a:solidFill>
                <a:effectLst/>
                <a:latin typeface="+mn-lt"/>
                <a:ea typeface="+mn-ea"/>
                <a:cs typeface="+mn-cs"/>
              </a:rPr>
              <a:t> forældre eller andre </a:t>
            </a:r>
            <a:r>
              <a:rPr lang="da-DK" sz="1200" kern="1200" dirty="0" smtClean="0">
                <a:solidFill>
                  <a:schemeClr val="tx1"/>
                </a:solidFill>
                <a:effectLst/>
                <a:latin typeface="+mn-lt"/>
                <a:ea typeface="+mn-ea"/>
                <a:cs typeface="+mn-cs"/>
              </a:rPr>
              <a:t>ikke har klaget over det. Her får Ankestyrelsen mulighed at gå ind og</a:t>
            </a:r>
            <a:r>
              <a:rPr lang="da-DK" sz="1200" kern="1200" baseline="0" dirty="0" smtClean="0">
                <a:solidFill>
                  <a:schemeClr val="tx1"/>
                </a:solidFill>
                <a:effectLst/>
                <a:latin typeface="+mn-lt"/>
                <a:ea typeface="+mn-ea"/>
                <a:cs typeface="+mn-cs"/>
              </a:rPr>
              <a:t> se</a:t>
            </a:r>
            <a:r>
              <a:rPr lang="da-DK" sz="1200" kern="1200" dirty="0" smtClean="0">
                <a:solidFill>
                  <a:schemeClr val="tx1"/>
                </a:solidFill>
                <a:effectLst/>
                <a:latin typeface="+mn-lt"/>
                <a:ea typeface="+mn-ea"/>
                <a:cs typeface="+mn-cs"/>
              </a:rPr>
              <a:t> på sagen</a:t>
            </a:r>
            <a:r>
              <a:rPr lang="da-DK" sz="1200" kern="1200" baseline="0" dirty="0" smtClean="0">
                <a:solidFill>
                  <a:schemeClr val="tx1"/>
                </a:solidFill>
                <a:effectLst/>
                <a:latin typeface="+mn-lt"/>
                <a:ea typeface="+mn-ea"/>
                <a:cs typeface="+mn-cs"/>
              </a:rPr>
              <a:t> og se,</a:t>
            </a:r>
            <a:r>
              <a:rPr lang="da-DK" sz="1200" kern="1200" dirty="0" smtClean="0">
                <a:solidFill>
                  <a:schemeClr val="tx1"/>
                </a:solidFill>
                <a:effectLst/>
                <a:latin typeface="+mn-lt"/>
                <a:ea typeface="+mn-ea"/>
                <a:cs typeface="+mn-cs"/>
              </a:rPr>
              <a:t> om de er enige i den afgørelse, eller om kommunen skal træffe ny afgørelse.</a:t>
            </a:r>
          </a:p>
          <a:p>
            <a:pPr marL="0" indent="0">
              <a:buFontTx/>
              <a:buNone/>
            </a:pPr>
            <a:endParaRPr lang="da-DK" sz="1200" kern="1200" dirty="0" smtClean="0">
              <a:solidFill>
                <a:schemeClr val="tx1"/>
              </a:solidFill>
              <a:effectLst/>
              <a:latin typeface="+mn-lt"/>
              <a:ea typeface="+mn-ea"/>
              <a:cs typeface="+mn-cs"/>
            </a:endParaRPr>
          </a:p>
          <a:p>
            <a:pPr marL="0" indent="0">
              <a:buFontTx/>
              <a:buNone/>
            </a:pPr>
            <a:r>
              <a:rPr lang="da-DK" sz="1200" b="1" kern="1200" dirty="0" smtClean="0">
                <a:solidFill>
                  <a:schemeClr val="tx1"/>
                </a:solidFill>
                <a:effectLst/>
                <a:latin typeface="+mn-lt"/>
                <a:ea typeface="+mn-ea"/>
                <a:cs typeface="+mn-cs"/>
              </a:rPr>
              <a:t>Børne-</a:t>
            </a:r>
            <a:r>
              <a:rPr lang="da-DK" sz="1200" b="1" kern="1200" baseline="0" dirty="0" smtClean="0">
                <a:solidFill>
                  <a:schemeClr val="tx1"/>
                </a:solidFill>
                <a:effectLst/>
                <a:latin typeface="+mn-lt"/>
                <a:ea typeface="+mn-ea"/>
                <a:cs typeface="+mn-cs"/>
              </a:rPr>
              <a:t> og ungeudvalgets underretningspligt: </a:t>
            </a:r>
            <a:endParaRPr lang="da-DK" sz="1200" b="1"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Som</a:t>
            </a:r>
            <a:r>
              <a:rPr lang="da-DK" sz="1200" kern="1200" baseline="0" dirty="0" smtClean="0">
                <a:solidFill>
                  <a:schemeClr val="tx1"/>
                </a:solidFill>
                <a:effectLst/>
                <a:latin typeface="+mn-lt"/>
                <a:ea typeface="+mn-ea"/>
                <a:cs typeface="+mn-cs"/>
              </a:rPr>
              <a:t> noget nyt</a:t>
            </a:r>
            <a:r>
              <a:rPr lang="da-DK" sz="1200" kern="1200" dirty="0" smtClean="0">
                <a:solidFill>
                  <a:schemeClr val="tx1"/>
                </a:solidFill>
                <a:effectLst/>
                <a:latin typeface="+mn-lt"/>
                <a:ea typeface="+mn-ea"/>
                <a:cs typeface="+mn-cs"/>
              </a:rPr>
              <a:t> får</a:t>
            </a:r>
            <a:r>
              <a:rPr lang="da-DK" sz="1200" kern="1200" baseline="0" dirty="0" smtClean="0">
                <a:solidFill>
                  <a:schemeClr val="tx1"/>
                </a:solidFill>
                <a:effectLst/>
                <a:latin typeface="+mn-lt"/>
                <a:ea typeface="+mn-ea"/>
                <a:cs typeface="+mn-cs"/>
              </a:rPr>
              <a:t> børne- og ungeungeudvalget</a:t>
            </a:r>
            <a:r>
              <a:rPr lang="da-DK" sz="1200" kern="1200" dirty="0" smtClean="0">
                <a:solidFill>
                  <a:schemeClr val="tx1"/>
                </a:solidFill>
                <a:effectLst/>
                <a:latin typeface="+mn-lt"/>
                <a:ea typeface="+mn-ea"/>
                <a:cs typeface="+mn-cs"/>
              </a:rPr>
              <a:t> underretningspligt og</a:t>
            </a:r>
            <a:r>
              <a:rPr lang="da-DK" sz="1200" kern="1200" baseline="0" dirty="0" smtClean="0">
                <a:solidFill>
                  <a:schemeClr val="tx1"/>
                </a:solidFill>
                <a:effectLst/>
                <a:latin typeface="+mn-lt"/>
                <a:ea typeface="+mn-ea"/>
                <a:cs typeface="+mn-cs"/>
              </a:rPr>
              <a:t> kan underrette Ankestyrelsen</a:t>
            </a:r>
            <a:r>
              <a:rPr lang="da-DK" sz="1200" kern="1200" dirty="0" smtClean="0">
                <a:solidFill>
                  <a:schemeClr val="tx1"/>
                </a:solidFill>
                <a:effectLst/>
                <a:latin typeface="+mn-lt"/>
                <a:ea typeface="+mn-ea"/>
                <a:cs typeface="+mn-cs"/>
              </a:rPr>
              <a:t>, hvis man</a:t>
            </a:r>
            <a:r>
              <a:rPr lang="da-DK" sz="1200" kern="1200" baseline="0" dirty="0" smtClean="0">
                <a:solidFill>
                  <a:schemeClr val="tx1"/>
                </a:solidFill>
                <a:effectLst/>
                <a:latin typeface="+mn-lt"/>
                <a:ea typeface="+mn-ea"/>
                <a:cs typeface="+mn-cs"/>
              </a:rPr>
              <a:t> i</a:t>
            </a:r>
            <a:r>
              <a:rPr lang="da-DK" sz="1200" kern="1200" dirty="0" smtClean="0">
                <a:solidFill>
                  <a:schemeClr val="tx1"/>
                </a:solidFill>
                <a:effectLst/>
                <a:latin typeface="+mn-lt"/>
                <a:ea typeface="+mn-ea"/>
                <a:cs typeface="+mn-cs"/>
              </a:rPr>
              <a:t> børne- og ungeudvalget tænker,</a:t>
            </a:r>
            <a:r>
              <a:rPr lang="da-DK" sz="1200" kern="1200" baseline="0" dirty="0" smtClean="0">
                <a:solidFill>
                  <a:schemeClr val="tx1"/>
                </a:solidFill>
                <a:effectLst/>
                <a:latin typeface="+mn-lt"/>
                <a:ea typeface="+mn-ea"/>
                <a:cs typeface="+mn-cs"/>
              </a:rPr>
              <a:t> at</a:t>
            </a:r>
            <a:r>
              <a:rPr lang="da-DK" sz="1200" kern="1200" dirty="0" smtClean="0">
                <a:solidFill>
                  <a:schemeClr val="tx1"/>
                </a:solidFill>
                <a:effectLst/>
                <a:latin typeface="+mn-lt"/>
                <a:ea typeface="+mn-ea"/>
                <a:cs typeface="+mn-cs"/>
              </a:rPr>
              <a:t> forvaltningen ikke i fornøden grad har forklaret, hvorfor søskende under 15 år ikke også indstilles anbringelse</a:t>
            </a:r>
            <a:r>
              <a:rPr lang="da-DK" sz="1200" kern="1200" baseline="0" dirty="0" smtClean="0">
                <a:solidFill>
                  <a:schemeClr val="tx1"/>
                </a:solidFill>
                <a:effectLst/>
                <a:latin typeface="+mn-lt"/>
                <a:ea typeface="+mn-ea"/>
                <a:cs typeface="+mn-cs"/>
              </a:rPr>
              <a:t> uden samtykke</a:t>
            </a:r>
            <a:r>
              <a:rPr lang="da-DK" sz="1200" kern="1200" dirty="0" smtClean="0">
                <a:solidFill>
                  <a:schemeClr val="tx1"/>
                </a:solidFill>
                <a:effectLst/>
                <a:latin typeface="+mn-lt"/>
                <a:ea typeface="+mn-ea"/>
                <a:cs typeface="+mn-cs"/>
              </a:rPr>
              <a:t>. Af</a:t>
            </a:r>
            <a:r>
              <a:rPr lang="da-DK" sz="1200" kern="1200" baseline="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 51 stk. 3 og 4 fremgår det:</a:t>
            </a:r>
          </a:p>
          <a:p>
            <a:pPr lvl="1"/>
            <a:endParaRPr lang="da-DK" sz="1200" b="0" i="1" kern="1200" dirty="0" smtClean="0">
              <a:solidFill>
                <a:schemeClr val="tx1"/>
              </a:solidFill>
              <a:effectLst/>
              <a:latin typeface="+mn-lt"/>
              <a:ea typeface="+mn-ea"/>
              <a:cs typeface="+mn-cs"/>
            </a:endParaRPr>
          </a:p>
          <a:p>
            <a:pPr lvl="1"/>
            <a:r>
              <a:rPr lang="da-DK" sz="1200" b="0" i="1" kern="1200" dirty="0" smtClean="0">
                <a:solidFill>
                  <a:schemeClr val="tx1"/>
                </a:solidFill>
                <a:effectLst/>
                <a:latin typeface="+mn-lt"/>
                <a:ea typeface="+mn-ea"/>
                <a:cs typeface="+mn-cs"/>
              </a:rPr>
              <a:t>Hvis indstillingen efter stk. 1 er begrundet helt eller delvis i omsorgssvigt, vold eller overgreb og forvaltningen ikke påtænker at indstille til børne- og ungeudvalget, at barnets eller den unges søskende i husstanden under 15 år anbringes uden for hjemmet, skal indstillingen indeholde en begrundelse herfor. Begrundelsen skal indeholde en beskrivelse af, hvilken støtte som igangsættes for barnets søskende og familien.</a:t>
            </a:r>
          </a:p>
          <a:p>
            <a:pPr lvl="1"/>
            <a:r>
              <a:rPr lang="da-DK" sz="1200" b="0" i="1" kern="1200" dirty="0" smtClean="0">
                <a:solidFill>
                  <a:schemeClr val="tx1"/>
                </a:solidFill>
                <a:effectLst/>
                <a:latin typeface="+mn-lt"/>
                <a:ea typeface="+mn-ea"/>
                <a:cs typeface="+mn-cs"/>
              </a:rPr>
              <a:t>Stk. 4. Finder børne- og ungeudvalget, at begrundelsen for ikke at anbringe én eller flere søskende under 15 år giver anledning til bekymring for, om konkrete søskende får tilstrækkelig hjælp og støtte, skal børne- og ungeudvalget underrette Ankestyrelsen.</a:t>
            </a:r>
          </a:p>
          <a:p>
            <a:endParaRPr lang="da-DK" sz="1200" kern="1200" dirty="0" smtClean="0">
              <a:solidFill>
                <a:schemeClr val="tx1"/>
              </a:solidFill>
              <a:effectLst/>
              <a:latin typeface="+mn-lt"/>
              <a:ea typeface="+mn-ea"/>
              <a:cs typeface="+mn-cs"/>
            </a:endParaRPr>
          </a:p>
          <a:p>
            <a:pPr marL="0" indent="0">
              <a:buFontTx/>
              <a:buNone/>
            </a:pPr>
            <a:endParaRPr lang="da-DK" sz="1200" kern="1200" dirty="0" smtClean="0">
              <a:solidFill>
                <a:schemeClr val="tx2">
                  <a:lumMod val="40000"/>
                  <a:lumOff val="60000"/>
                </a:schemeClr>
              </a:solidFill>
              <a:effectLst/>
              <a:latin typeface="+mn-lt"/>
              <a:ea typeface="+mn-ea"/>
              <a:cs typeface="+mn-cs"/>
            </a:endParaRPr>
          </a:p>
          <a:p>
            <a:pPr marL="0" indent="0">
              <a:buFont typeface="Arial" panose="020B0604020202020204" pitchFamily="34" charset="0"/>
              <a:buNone/>
            </a:pPr>
            <a:r>
              <a:rPr lang="da-DK" sz="1200" b="1" kern="1200" dirty="0" smtClean="0">
                <a:solidFill>
                  <a:schemeClr val="tx1"/>
                </a:solidFill>
                <a:effectLst/>
                <a:latin typeface="+mn-lt"/>
                <a:ea typeface="+mn-ea"/>
                <a:cs typeface="+mn-cs"/>
              </a:rPr>
              <a:t>Kommunalbestyrelsens underretningspligt:</a:t>
            </a:r>
            <a:r>
              <a:rPr lang="da-DK" sz="1200" b="1" kern="1200" baseline="0" dirty="0" smtClean="0">
                <a:solidFill>
                  <a:schemeClr val="tx1"/>
                </a:solidFill>
                <a:effectLst/>
                <a:latin typeface="+mn-lt"/>
                <a:ea typeface="+mn-ea"/>
                <a:cs typeface="+mn-cs"/>
              </a:rPr>
              <a:t> </a:t>
            </a:r>
            <a:endParaRPr lang="da-DK" sz="1200" b="1"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Med barnets</a:t>
            </a:r>
            <a:r>
              <a:rPr lang="da-DK" sz="1200" kern="1200" baseline="0" dirty="0" smtClean="0">
                <a:solidFill>
                  <a:schemeClr val="tx1"/>
                </a:solidFill>
                <a:effectLst/>
                <a:latin typeface="+mn-lt"/>
                <a:ea typeface="+mn-ea"/>
                <a:cs typeface="+mn-cs"/>
              </a:rPr>
              <a:t> lov følger også</a:t>
            </a:r>
            <a:r>
              <a:rPr lang="da-DK" sz="1200" kern="1200" dirty="0" smtClean="0">
                <a:solidFill>
                  <a:schemeClr val="tx1"/>
                </a:solidFill>
                <a:effectLst/>
                <a:latin typeface="+mn-lt"/>
                <a:ea typeface="+mn-ea"/>
                <a:cs typeface="+mn-cs"/>
              </a:rPr>
              <a:t> en obligatorisk underretningspligt fra</a:t>
            </a:r>
            <a:r>
              <a:rPr lang="da-DK" sz="1200" kern="1200" baseline="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forvaltningen</a:t>
            </a:r>
            <a:r>
              <a:rPr lang="da-DK" sz="1200" kern="1200" baseline="0" dirty="0" smtClean="0">
                <a:solidFill>
                  <a:schemeClr val="tx1"/>
                </a:solidFill>
                <a:effectLst/>
                <a:latin typeface="+mn-lt"/>
                <a:ea typeface="+mn-ea"/>
                <a:cs typeface="+mn-cs"/>
              </a:rPr>
              <a:t> til Ankestyrelsen. Det er i de tilfælde, hvor </a:t>
            </a:r>
            <a:r>
              <a:rPr lang="da-DK" sz="1200" kern="1200" dirty="0" smtClean="0">
                <a:solidFill>
                  <a:schemeClr val="tx1"/>
                </a:solidFill>
                <a:effectLst/>
                <a:latin typeface="+mn-lt"/>
                <a:ea typeface="+mn-ea"/>
                <a:cs typeface="+mn-cs"/>
              </a:rPr>
              <a:t>afgørelser i børne- og ungeudvalget ikke</a:t>
            </a:r>
            <a:r>
              <a:rPr lang="da-DK" sz="1200" kern="1200" baseline="0" dirty="0" smtClean="0">
                <a:solidFill>
                  <a:schemeClr val="tx1"/>
                </a:solidFill>
                <a:effectLst/>
                <a:latin typeface="+mn-lt"/>
                <a:ea typeface="+mn-ea"/>
                <a:cs typeface="+mn-cs"/>
              </a:rPr>
              <a:t> er i overensstemmelse med forvaltningens intention med indstilling. Fx i sager hvor børne- og ungeudvalget ikke træffer afgørelse om, </a:t>
            </a:r>
            <a:r>
              <a:rPr lang="da-DK" sz="1200" kern="1200" dirty="0" smtClean="0">
                <a:solidFill>
                  <a:schemeClr val="tx1"/>
                </a:solidFill>
                <a:effectLst/>
                <a:latin typeface="+mn-lt"/>
                <a:ea typeface="+mn-ea"/>
                <a:cs typeface="+mn-cs"/>
              </a:rPr>
              <a:t>at et barn skal anbringes uden for hjemmet. </a:t>
            </a:r>
          </a:p>
          <a:p>
            <a:endParaRPr lang="da-DK" dirty="0"/>
          </a:p>
        </p:txBody>
      </p:sp>
      <p:sp>
        <p:nvSpPr>
          <p:cNvPr id="4" name="Pladsholder til dato 3"/>
          <p:cNvSpPr>
            <a:spLocks noGrp="1"/>
          </p:cNvSpPr>
          <p:nvPr>
            <p:ph type="dt" idx="10"/>
          </p:nvPr>
        </p:nvSpPr>
        <p:spPr/>
        <p:txBody>
          <a:bodyPr/>
          <a:lstStyle/>
          <a:p>
            <a:fld id="{F1928F8D-3164-4960-B346-662FAC3EA42D}" type="datetime2">
              <a:rPr lang="da-DK" smtClean="0"/>
              <a:t>26. september 2023</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80913D85-34BC-4FA7-A491-B95498CAAD60}" type="slidenum">
              <a:rPr lang="da-DK" smtClean="0"/>
              <a:t>12</a:t>
            </a:fld>
            <a:endParaRPr lang="da-DK" dirty="0"/>
          </a:p>
        </p:txBody>
      </p:sp>
    </p:spTree>
    <p:extLst>
      <p:ext uri="{BB962C8B-B14F-4D97-AF65-F5344CB8AC3E}">
        <p14:creationId xmlns:p14="http://schemas.microsoft.com/office/powerpoint/2010/main" val="2360325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 typeface="Arial" panose="020B0604020202020204" pitchFamily="34" charset="0"/>
              <a:buNone/>
            </a:pPr>
            <a:r>
              <a:rPr lang="da-DK" sz="1200" b="1" kern="1200" dirty="0" smtClean="0">
                <a:solidFill>
                  <a:schemeClr val="tx1"/>
                </a:solidFill>
                <a:effectLst/>
                <a:latin typeface="+mn-lt"/>
                <a:ea typeface="+mn-ea"/>
                <a:cs typeface="+mn-cs"/>
              </a:rPr>
              <a:t>Permanent anbringelse: </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Videreført anbringelse kommer til at hedde permanent anbringelse, og det skal kommunerne være meget opmærksomme på, hele vejen igennem i et barns anbringelse, når det har været anbragt i 3 år, om man skal overgå til en permanent anbringelse. </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I helt særlige tilfælde kan man</a:t>
            </a:r>
            <a:r>
              <a:rPr lang="da-DK" sz="1200" kern="1200" baseline="0" dirty="0" smtClean="0">
                <a:solidFill>
                  <a:schemeClr val="tx1"/>
                </a:solidFill>
                <a:effectLst/>
                <a:latin typeface="+mn-lt"/>
                <a:ea typeface="+mn-ea"/>
                <a:cs typeface="+mn-cs"/>
              </a:rPr>
              <a:t> barnet eller den unge tilbydes permanent anbringelse trods kortere anbringelse end tre år. </a:t>
            </a:r>
            <a:endParaRPr lang="da-DK" sz="1200" kern="1200" dirty="0" smtClean="0">
              <a:solidFill>
                <a:schemeClr val="tx1"/>
              </a:solidFill>
              <a:effectLst/>
              <a:latin typeface="+mn-lt"/>
              <a:ea typeface="+mn-ea"/>
              <a:cs typeface="+mn-cs"/>
            </a:endParaRPr>
          </a:p>
          <a:p>
            <a:pPr marL="0" indent="0">
              <a:buFont typeface="Arial" panose="020B0604020202020204" pitchFamily="34" charset="0"/>
              <a:buNone/>
            </a:pPr>
            <a:endParaRPr lang="da-DK" sz="1200" kern="1200" dirty="0" smtClean="0">
              <a:solidFill>
                <a:schemeClr val="tx1"/>
              </a:solidFill>
              <a:effectLst/>
              <a:latin typeface="+mn-lt"/>
              <a:ea typeface="+mn-ea"/>
              <a:cs typeface="+mn-cs"/>
            </a:endParaRPr>
          </a:p>
          <a:p>
            <a:pPr marL="0" indent="0">
              <a:buFont typeface="Arial" panose="020B0604020202020204" pitchFamily="34" charset="0"/>
              <a:buNone/>
            </a:pPr>
            <a:r>
              <a:rPr lang="da-DK" sz="1200" b="1" kern="1200" dirty="0" smtClean="0">
                <a:solidFill>
                  <a:schemeClr val="tx1"/>
                </a:solidFill>
                <a:effectLst/>
                <a:latin typeface="+mn-lt"/>
                <a:ea typeface="+mn-ea"/>
                <a:cs typeface="+mn-cs"/>
              </a:rPr>
              <a:t>Adoption,</a:t>
            </a:r>
            <a:r>
              <a:rPr lang="da-DK" sz="1200" b="1" kern="1200" baseline="0" dirty="0" smtClean="0">
                <a:solidFill>
                  <a:schemeClr val="tx1"/>
                </a:solidFill>
                <a:effectLst/>
                <a:latin typeface="+mn-lt"/>
                <a:ea typeface="+mn-ea"/>
                <a:cs typeface="+mn-cs"/>
              </a:rPr>
              <a:t> inden barnet er født: </a:t>
            </a:r>
            <a:endParaRPr lang="da-DK" sz="1200" b="1"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Loven giver mulighed</a:t>
            </a:r>
            <a:r>
              <a:rPr lang="da-DK" sz="1200" kern="1200" baseline="0" dirty="0" smtClean="0">
                <a:solidFill>
                  <a:schemeClr val="tx1"/>
                </a:solidFill>
                <a:effectLst/>
                <a:latin typeface="+mn-lt"/>
                <a:ea typeface="+mn-ea"/>
                <a:cs typeface="+mn-cs"/>
              </a:rPr>
              <a:t> </a:t>
            </a:r>
            <a:r>
              <a:rPr lang="da-DK" sz="1200" kern="1200" baseline="0" smtClean="0">
                <a:solidFill>
                  <a:schemeClr val="tx1"/>
                </a:solidFill>
                <a:effectLst/>
                <a:latin typeface="+mn-lt"/>
                <a:ea typeface="+mn-ea"/>
                <a:cs typeface="+mn-cs"/>
              </a:rPr>
              <a:t>for afgørelse om</a:t>
            </a:r>
            <a:r>
              <a:rPr lang="da-DK" sz="1200" kern="120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adoption uden samtykke, før barnet er født</a:t>
            </a:r>
            <a:r>
              <a:rPr lang="da-DK" sz="1200" kern="1200" baseline="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 </a:t>
            </a:r>
          </a:p>
          <a:p>
            <a:endParaRPr lang="da-DK" baseline="0" dirty="0" smtClean="0"/>
          </a:p>
          <a:p>
            <a:endParaRPr lang="da-DK" dirty="0"/>
          </a:p>
        </p:txBody>
      </p:sp>
      <p:sp>
        <p:nvSpPr>
          <p:cNvPr id="4" name="Pladsholder til dato 3"/>
          <p:cNvSpPr>
            <a:spLocks noGrp="1"/>
          </p:cNvSpPr>
          <p:nvPr>
            <p:ph type="dt" idx="10"/>
          </p:nvPr>
        </p:nvSpPr>
        <p:spPr/>
        <p:txBody>
          <a:bodyPr/>
          <a:lstStyle/>
          <a:p>
            <a:fld id="{F1928F8D-3164-4960-B346-662FAC3EA42D}" type="datetime2">
              <a:rPr lang="da-DK" smtClean="0"/>
              <a:t>26. september 2023</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80913D85-34BC-4FA7-A491-B95498CAAD60}" type="slidenum">
              <a:rPr lang="da-DK" smtClean="0"/>
              <a:t>13</a:t>
            </a:fld>
            <a:endParaRPr lang="da-DK" dirty="0"/>
          </a:p>
        </p:txBody>
      </p:sp>
    </p:spTree>
    <p:extLst>
      <p:ext uri="{BB962C8B-B14F-4D97-AF65-F5344CB8AC3E}">
        <p14:creationId xmlns:p14="http://schemas.microsoft.com/office/powerpoint/2010/main" val="37768776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smtClean="0"/>
          </a:p>
        </p:txBody>
      </p:sp>
      <p:sp>
        <p:nvSpPr>
          <p:cNvPr id="4" name="Pladsholder til dato 3"/>
          <p:cNvSpPr>
            <a:spLocks noGrp="1"/>
          </p:cNvSpPr>
          <p:nvPr>
            <p:ph type="dt" idx="10"/>
          </p:nvPr>
        </p:nvSpPr>
        <p:spPr/>
        <p:txBody>
          <a:bodyPr/>
          <a:lstStyle/>
          <a:p>
            <a:fld id="{FF2FBCE5-790C-4539-8931-7FC67E3BCD97}" type="datetime2">
              <a:rPr lang="da-DK" smtClean="0"/>
              <a:t>26. september 2023</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80913D85-34BC-4FA7-A491-B95498CAAD60}" type="slidenum">
              <a:rPr lang="da-DK" smtClean="0"/>
              <a:t>14</a:t>
            </a:fld>
            <a:endParaRPr lang="da-DK" dirty="0"/>
          </a:p>
        </p:txBody>
      </p:sp>
    </p:spTree>
    <p:extLst>
      <p:ext uri="{BB962C8B-B14F-4D97-AF65-F5344CB8AC3E}">
        <p14:creationId xmlns:p14="http://schemas.microsoft.com/office/powerpoint/2010/main" val="10598146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indent="-171450">
              <a:buFont typeface="Arial" panose="020B0604020202020204" pitchFamily="34" charset="0"/>
              <a:buChar char="•"/>
            </a:pPr>
            <a:endParaRPr lang="da-DK" baseline="0" dirty="0" smtClean="0"/>
          </a:p>
          <a:p>
            <a:pPr marL="171450" indent="-171450">
              <a:buFont typeface="Arial" panose="020B0604020202020204" pitchFamily="34" charset="0"/>
              <a:buChar char="•"/>
            </a:pPr>
            <a:r>
              <a:rPr lang="da-DK" baseline="0" dirty="0" smtClean="0"/>
              <a:t>Loven er en god anledning til at drøfte den nuværende praksis og det nuværende samarbejde mellem myndighed og dagtilbuds-, fritids- og skoleområdet og måske også drøfte ønsker for fremtiden.</a:t>
            </a:r>
          </a:p>
          <a:p>
            <a:endParaRPr lang="da-DK" baseline="0" dirty="0" smtClean="0"/>
          </a:p>
          <a:p>
            <a:endParaRPr lang="da-DK" b="1" baseline="0" dirty="0" smtClean="0"/>
          </a:p>
          <a:p>
            <a:endParaRPr lang="da-DK" b="1" baseline="0" dirty="0" smtClean="0"/>
          </a:p>
          <a:p>
            <a:endParaRPr lang="da-DK" b="1" baseline="0" dirty="0" smtClean="0"/>
          </a:p>
          <a:p>
            <a:endParaRPr lang="da-DK" b="1" baseline="0" dirty="0" smtClean="0"/>
          </a:p>
          <a:p>
            <a:pPr marL="0" indent="0">
              <a:buFont typeface="Arial" panose="020B0604020202020204" pitchFamily="34" charset="0"/>
              <a:buNone/>
            </a:pPr>
            <a:endParaRPr lang="da-DK" baseline="0" dirty="0" smtClean="0"/>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da-DK" b="0" baseline="0" dirty="0" smtClean="0"/>
          </a:p>
          <a:p>
            <a:endParaRPr lang="da-DK" b="1" baseline="0" dirty="0" smtClean="0"/>
          </a:p>
          <a:p>
            <a:endParaRPr lang="da-DK" sz="1000" b="0" i="1" baseline="0" dirty="0" smtClean="0">
              <a:solidFill>
                <a:schemeClr val="tx1"/>
              </a:solidFill>
            </a:endParaRPr>
          </a:p>
          <a:p>
            <a:endParaRPr lang="da-DK" sz="1200" kern="1200" dirty="0" smtClean="0">
              <a:solidFill>
                <a:schemeClr val="tx1"/>
              </a:solidFill>
              <a:effectLst/>
              <a:latin typeface="+mn-lt"/>
              <a:ea typeface="+mn-ea"/>
              <a:cs typeface="+mn-cs"/>
            </a:endParaRPr>
          </a:p>
        </p:txBody>
      </p:sp>
      <p:sp>
        <p:nvSpPr>
          <p:cNvPr id="4" name="Pladsholder til slidenummer 3"/>
          <p:cNvSpPr>
            <a:spLocks noGrp="1"/>
          </p:cNvSpPr>
          <p:nvPr>
            <p:ph type="sldNum" sz="quarter" idx="10"/>
          </p:nvPr>
        </p:nvSpPr>
        <p:spPr/>
        <p:txBody>
          <a:bodyPr/>
          <a:lstStyle/>
          <a:p>
            <a:fld id="{764A3D8C-5A55-4621-97E7-6D8B060F37E2}" type="slidenum">
              <a:rPr lang="da-DK" smtClean="0"/>
              <a:t>15</a:t>
            </a:fld>
            <a:endParaRPr lang="da-DK" dirty="0"/>
          </a:p>
        </p:txBody>
      </p:sp>
    </p:spTree>
    <p:extLst>
      <p:ext uri="{BB962C8B-B14F-4D97-AF65-F5344CB8AC3E}">
        <p14:creationId xmlns:p14="http://schemas.microsoft.com/office/powerpoint/2010/main" val="36965069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baseline="0" dirty="0" smtClean="0"/>
              <a:t>Inddragelse og flere rettigheder i praksis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smtClean="0">
                <a:solidFill>
                  <a:schemeClr val="tx1"/>
                </a:solidFill>
                <a:effectLst/>
                <a:latin typeface="+mn-lt"/>
                <a:ea typeface="+mn-ea"/>
                <a:cs typeface="+mn-cs"/>
              </a:rPr>
              <a:t>I både</a:t>
            </a:r>
            <a:r>
              <a:rPr lang="da-DK" sz="1200" kern="1200" baseline="0" dirty="0" smtClean="0">
                <a:solidFill>
                  <a:schemeClr val="tx1"/>
                </a:solidFill>
                <a:effectLst/>
                <a:latin typeface="+mn-lt"/>
                <a:ea typeface="+mn-ea"/>
                <a:cs typeface="+mn-cs"/>
              </a:rPr>
              <a:t> den politiske aftale bag loven og i barnets lov er et vigtigt omdrejningspunkt at lytte til og at inddrage barnet og barnets familie.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baseline="0" dirty="0" smtClean="0">
                <a:solidFill>
                  <a:schemeClr val="tx1"/>
                </a:solidFill>
                <a:effectLst/>
                <a:latin typeface="+mn-lt"/>
                <a:ea typeface="+mn-ea"/>
                <a:cs typeface="+mn-cs"/>
              </a:rPr>
              <a:t>Når barnet inddrages og lyttes til, så kan det være med til</a:t>
            </a:r>
            <a:r>
              <a:rPr lang="da-DK" sz="1200" b="0" i="0" kern="1200" dirty="0" smtClean="0">
                <a:solidFill>
                  <a:schemeClr val="tx1"/>
                </a:solidFill>
                <a:effectLst/>
                <a:latin typeface="+mn-lt"/>
                <a:ea typeface="+mn-ea"/>
                <a:cs typeface="+mn-cs"/>
              </a:rPr>
              <a:t>, at barnet føler sig værdsat, at selvtilliden bliver styrket, og det kan have en positiv indflydelse på andre forhold i livet.</a:t>
            </a:r>
            <a:r>
              <a:rPr lang="da-DK" sz="1200" kern="1200" dirty="0" smtClean="0">
                <a:solidFill>
                  <a:schemeClr val="tx1"/>
                </a:solidFill>
                <a:effectLst/>
                <a:latin typeface="+mn-lt"/>
                <a:ea typeface="+mn-ea"/>
                <a:cs typeface="+mn-cs"/>
              </a:rPr>
              <a:t> </a:t>
            </a:r>
          </a:p>
          <a:p>
            <a:r>
              <a:rPr lang="da-DK" sz="1200" kern="1200" dirty="0" smtClean="0">
                <a:solidFill>
                  <a:schemeClr val="tx1"/>
                </a:solidFill>
                <a:effectLst/>
                <a:latin typeface="+mn-lt"/>
                <a:ea typeface="+mn-ea"/>
                <a:cs typeface="+mn-cs"/>
              </a:rPr>
              <a:t>Når børn og unge bliver lyttet til, styrkes deres rettigheder og sandsynligheden for, at </a:t>
            </a:r>
            <a:r>
              <a:rPr lang="da-DK" sz="1200" b="0" kern="1200" dirty="0" smtClean="0">
                <a:solidFill>
                  <a:schemeClr val="tx1"/>
                </a:solidFill>
                <a:effectLst/>
                <a:latin typeface="+mn-lt"/>
                <a:ea typeface="+mn-ea"/>
                <a:cs typeface="+mn-cs"/>
              </a:rPr>
              <a:t>myndighedsafdelingen</a:t>
            </a:r>
            <a:r>
              <a:rPr lang="da-DK" sz="1200" kern="1200" dirty="0" smtClean="0">
                <a:solidFill>
                  <a:schemeClr val="tx1"/>
                </a:solidFill>
                <a:effectLst/>
                <a:latin typeface="+mn-lt"/>
                <a:ea typeface="+mn-ea"/>
                <a:cs typeface="+mn-cs"/>
              </a:rPr>
              <a:t> iværksætter den rigtige støtte bliver større. </a:t>
            </a:r>
          </a:p>
          <a:p>
            <a:endParaRPr lang="da-DK" sz="1200" kern="1200" dirty="0" smtClean="0">
              <a:solidFill>
                <a:schemeClr val="tx1"/>
              </a:solidFill>
              <a:effectLst/>
              <a:latin typeface="+mn-lt"/>
              <a:ea typeface="+mn-ea"/>
              <a:cs typeface="+mn-cs"/>
            </a:endParaRPr>
          </a:p>
          <a:p>
            <a:r>
              <a:rPr lang="da-DK" sz="1200" b="0" i="0" kern="1200" dirty="0" smtClean="0">
                <a:solidFill>
                  <a:schemeClr val="tx1"/>
                </a:solidFill>
                <a:effectLst/>
                <a:latin typeface="+mn-lt"/>
                <a:ea typeface="+mn-ea"/>
                <a:cs typeface="+mn-cs"/>
              </a:rPr>
              <a:t>Af en rapport, som VIVE har udgivet i 2022,</a:t>
            </a:r>
            <a:r>
              <a:rPr lang="da-DK" sz="1200" b="0" i="0" kern="1200" baseline="0" dirty="0" smtClean="0">
                <a:solidFill>
                  <a:schemeClr val="tx1"/>
                </a:solidFill>
                <a:effectLst/>
                <a:latin typeface="+mn-lt"/>
                <a:ea typeface="+mn-ea"/>
                <a:cs typeface="+mn-cs"/>
              </a:rPr>
              <a:t> fremgår det</a:t>
            </a:r>
            <a:r>
              <a:rPr lang="da-DK" sz="1200" b="0" i="0" kern="1200" dirty="0" smtClean="0">
                <a:solidFill>
                  <a:schemeClr val="tx1"/>
                </a:solidFill>
                <a:effectLst/>
                <a:latin typeface="+mn-lt"/>
                <a:ea typeface="+mn-ea"/>
                <a:cs typeface="+mn-cs"/>
              </a:rPr>
              <a:t>, at der er fire vigtige elementer for at opnå en god inddragelse af børnene: </a:t>
            </a:r>
            <a:endParaRPr lang="da-DK"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da-DK" sz="1200" b="0" i="0" kern="1200" dirty="0" smtClean="0">
                <a:solidFill>
                  <a:schemeClr val="tx1"/>
                </a:solidFill>
                <a:effectLst/>
                <a:latin typeface="+mn-lt"/>
                <a:ea typeface="+mn-ea"/>
                <a:cs typeface="+mn-cs"/>
              </a:rPr>
              <a:t>Der skal være plads og rum til, at børn kan udtrykke deres synspunkter.</a:t>
            </a:r>
          </a:p>
          <a:p>
            <a:pPr marL="171450" indent="-171450">
              <a:buFont typeface="Arial" panose="020B0604020202020204" pitchFamily="34" charset="0"/>
              <a:buChar char="•"/>
            </a:pPr>
            <a:r>
              <a:rPr lang="da-DK" sz="1200" b="0" i="0" kern="1200" dirty="0" smtClean="0">
                <a:solidFill>
                  <a:schemeClr val="tx1"/>
                </a:solidFill>
                <a:effectLst/>
                <a:latin typeface="+mn-lt"/>
                <a:ea typeface="+mn-ea"/>
                <a:cs typeface="+mn-cs"/>
              </a:rPr>
              <a:t>Børn skal støttes i at give udtryk for deres stemme og synspunkter.</a:t>
            </a:r>
          </a:p>
          <a:p>
            <a:pPr marL="171450" indent="-171450">
              <a:buFont typeface="Arial" panose="020B0604020202020204" pitchFamily="34" charset="0"/>
              <a:buChar char="•"/>
            </a:pPr>
            <a:r>
              <a:rPr lang="da-DK" sz="1200" b="0" i="0" kern="1200" dirty="0" smtClean="0">
                <a:solidFill>
                  <a:schemeClr val="tx1"/>
                </a:solidFill>
                <a:effectLst/>
                <a:latin typeface="+mn-lt"/>
                <a:ea typeface="+mn-ea"/>
                <a:cs typeface="+mn-cs"/>
              </a:rPr>
              <a:t>Børns stemmer skal lyttes til af tilhørere.</a:t>
            </a:r>
          </a:p>
          <a:p>
            <a:pPr marL="171450" indent="-171450">
              <a:buFont typeface="Arial" panose="020B0604020202020204" pitchFamily="34" charset="0"/>
              <a:buChar char="•"/>
            </a:pPr>
            <a:r>
              <a:rPr lang="da-DK" sz="1200" b="0" i="0" kern="1200" dirty="0" smtClean="0">
                <a:solidFill>
                  <a:schemeClr val="tx1"/>
                </a:solidFill>
                <a:effectLst/>
                <a:latin typeface="+mn-lt"/>
                <a:ea typeface="+mn-ea"/>
                <a:cs typeface="+mn-cs"/>
              </a:rPr>
              <a:t>Og børns synspunkter skal gives passende vægt og indflydelse i beslutninger.</a:t>
            </a:r>
            <a:endParaRPr lang="da-DK" sz="1200" kern="1200" dirty="0" smtClean="0">
              <a:solidFill>
                <a:schemeClr val="tx1"/>
              </a:solidFill>
              <a:effectLst/>
              <a:latin typeface="+mn-lt"/>
              <a:ea typeface="+mn-ea"/>
              <a:cs typeface="+mn-cs"/>
            </a:endParaRPr>
          </a:p>
          <a:p>
            <a:endParaRPr lang="da-DK" sz="1200"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Almenområdet en ganske vigtig medspiller ift. at få børn og unge inddraget</a:t>
            </a:r>
            <a:r>
              <a:rPr lang="da-DK" sz="1200" kern="1200" baseline="0" dirty="0" smtClean="0">
                <a:solidFill>
                  <a:schemeClr val="tx1"/>
                </a:solidFill>
                <a:effectLst/>
                <a:latin typeface="+mn-lt"/>
                <a:ea typeface="+mn-ea"/>
                <a:cs typeface="+mn-cs"/>
              </a:rPr>
              <a:t> i egen sag og eget liv</a:t>
            </a:r>
            <a:r>
              <a:rPr lang="da-DK" sz="1200" kern="1200" dirty="0" smtClean="0">
                <a:solidFill>
                  <a:schemeClr val="tx1"/>
                </a:solidFill>
                <a:effectLst/>
                <a:latin typeface="+mn-lt"/>
                <a:ea typeface="+mn-ea"/>
                <a:cs typeface="+mn-cs"/>
              </a:rPr>
              <a:t>. </a:t>
            </a:r>
          </a:p>
          <a:p>
            <a:endParaRPr lang="da-DK" sz="1200"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Når </a:t>
            </a:r>
            <a:r>
              <a:rPr lang="da-DK" sz="1200" kern="1200" baseline="0" dirty="0" smtClean="0">
                <a:solidFill>
                  <a:schemeClr val="tx1"/>
                </a:solidFill>
                <a:effectLst/>
                <a:latin typeface="+mn-lt"/>
                <a:ea typeface="+mn-ea"/>
                <a:cs typeface="+mn-cs"/>
              </a:rPr>
              <a:t>vi møder børn og unge enten i daginstitutionen, sk</a:t>
            </a:r>
            <a:r>
              <a:rPr lang="da-DK" b="0" baseline="0" dirty="0" smtClean="0"/>
              <a:t>olen eller fritidstilbuddet, og vi </a:t>
            </a:r>
            <a:r>
              <a:rPr lang="da-DK" sz="1200" kern="1200" baseline="0" dirty="0" smtClean="0">
                <a:solidFill>
                  <a:schemeClr val="tx1"/>
                </a:solidFill>
                <a:effectLst/>
                <a:latin typeface="+mn-lt"/>
                <a:ea typeface="+mn-ea"/>
                <a:cs typeface="+mn-cs"/>
              </a:rPr>
              <a:t>lytter til barnet, så bliver vores fundament for at bygge bro til den støtte, som myndighedsafdelingen skal give, også styrket. Vores viden og støtte til, at barnet kan udtrykke dets synspunkter –  kombineret med barnet og forældrenes viden – er vigtig information, så myndighedsafdelingen kan målrette indsatserne til barnets individuelle behov. </a:t>
            </a:r>
          </a:p>
          <a:p>
            <a:endParaRPr lang="da-DK"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Med barnets lov er der lagt op til, at </a:t>
            </a:r>
            <a:r>
              <a:rPr lang="da-DK" sz="1200" kern="1200" baseline="0" dirty="0" smtClean="0">
                <a:solidFill>
                  <a:schemeClr val="tx1"/>
                </a:solidFill>
                <a:effectLst/>
                <a:latin typeface="+mn-lt"/>
                <a:ea typeface="+mn-ea"/>
                <a:cs typeface="+mn-cs"/>
              </a:rPr>
              <a:t>barnet og familien</a:t>
            </a:r>
            <a:r>
              <a:rPr lang="da-DK" sz="1200" kern="1200" dirty="0" smtClean="0">
                <a:solidFill>
                  <a:schemeClr val="tx1"/>
                </a:solidFill>
                <a:effectLst/>
                <a:latin typeface="+mn-lt"/>
                <a:ea typeface="+mn-ea"/>
                <a:cs typeface="+mn-cs"/>
              </a:rPr>
              <a:t> </a:t>
            </a:r>
            <a:r>
              <a:rPr lang="da-DK" sz="1200" b="1" kern="1200" dirty="0" smtClean="0">
                <a:solidFill>
                  <a:schemeClr val="tx1"/>
                </a:solidFill>
                <a:effectLst/>
                <a:latin typeface="+mn-lt"/>
                <a:ea typeface="+mn-ea"/>
                <a:cs typeface="+mn-cs"/>
              </a:rPr>
              <a:t>i endnu </a:t>
            </a:r>
            <a:r>
              <a:rPr lang="da-DK" sz="1200" kern="1200" dirty="0" smtClean="0">
                <a:solidFill>
                  <a:schemeClr val="tx1"/>
                </a:solidFill>
                <a:effectLst/>
                <a:latin typeface="+mn-lt"/>
                <a:ea typeface="+mn-ea"/>
                <a:cs typeface="+mn-cs"/>
              </a:rPr>
              <a:t>højere grad skal inddrages, så det bliver </a:t>
            </a:r>
            <a:r>
              <a:rPr lang="da-DK" sz="1200" b="1" kern="1200" dirty="0" smtClean="0">
                <a:solidFill>
                  <a:schemeClr val="tx1"/>
                </a:solidFill>
                <a:effectLst/>
                <a:latin typeface="+mn-lt"/>
                <a:ea typeface="+mn-ea"/>
                <a:cs typeface="+mn-cs"/>
              </a:rPr>
              <a:t>endnu mere tydeligt</a:t>
            </a:r>
            <a:r>
              <a:rPr lang="da-DK" sz="1200" kern="1200" dirty="0" smtClean="0">
                <a:solidFill>
                  <a:schemeClr val="tx1"/>
                </a:solidFill>
                <a:effectLst/>
                <a:latin typeface="+mn-lt"/>
                <a:ea typeface="+mn-ea"/>
                <a:cs typeface="+mn-cs"/>
              </a:rPr>
              <a:t>, hvilke ønsker og perspektiver barnet, den unge og familien har. Det</a:t>
            </a:r>
            <a:r>
              <a:rPr lang="da-DK" sz="1200" kern="1200" baseline="0" dirty="0" smtClean="0">
                <a:solidFill>
                  <a:schemeClr val="tx1"/>
                </a:solidFill>
                <a:effectLst/>
                <a:latin typeface="+mn-lt"/>
                <a:ea typeface="+mn-ea"/>
                <a:cs typeface="+mn-cs"/>
              </a:rPr>
              <a:t> betyder bl.a. at børne- og ungerådgiver </a:t>
            </a:r>
            <a:r>
              <a:rPr lang="da-DK" sz="1200" b="1" kern="1200" baseline="0" dirty="0" smtClean="0">
                <a:solidFill>
                  <a:schemeClr val="tx1"/>
                </a:solidFill>
                <a:effectLst/>
                <a:latin typeface="+mn-lt"/>
                <a:ea typeface="+mn-ea"/>
                <a:cs typeface="+mn-cs"/>
              </a:rPr>
              <a:t>skal </a:t>
            </a:r>
            <a:r>
              <a:rPr lang="da-DK" sz="1200" b="0" kern="1200" baseline="0" dirty="0" smtClean="0">
                <a:solidFill>
                  <a:schemeClr val="tx1"/>
                </a:solidFill>
                <a:effectLst/>
                <a:latin typeface="+mn-lt"/>
                <a:ea typeface="+mn-ea"/>
                <a:cs typeface="+mn-cs"/>
              </a:rPr>
              <a:t>tale med barnet og kun i helt særlige tilfælde kan det krav fraviges.  </a:t>
            </a:r>
            <a:endParaRPr lang="da-DK" sz="1200" b="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Børne-</a:t>
            </a:r>
            <a:r>
              <a:rPr lang="da-DK" sz="1200" kern="1200" baseline="0" dirty="0" smtClean="0">
                <a:solidFill>
                  <a:schemeClr val="tx1"/>
                </a:solidFill>
                <a:effectLst/>
                <a:latin typeface="+mn-lt"/>
                <a:ea typeface="+mn-ea"/>
                <a:cs typeface="+mn-cs"/>
              </a:rPr>
              <a:t> og ungerådgiveren</a:t>
            </a:r>
            <a:r>
              <a:rPr lang="da-DK" sz="1200" kern="1200" dirty="0" smtClean="0">
                <a:solidFill>
                  <a:schemeClr val="tx1"/>
                </a:solidFill>
                <a:effectLst/>
                <a:latin typeface="+mn-lt"/>
                <a:ea typeface="+mn-ea"/>
                <a:cs typeface="+mn-cs"/>
              </a:rPr>
              <a:t> skal ikke på samme måde som</a:t>
            </a:r>
            <a:r>
              <a:rPr lang="da-DK" sz="1200" kern="1200" baseline="0" dirty="0" smtClean="0">
                <a:solidFill>
                  <a:schemeClr val="tx1"/>
                </a:solidFill>
                <a:effectLst/>
                <a:latin typeface="+mn-lt"/>
                <a:ea typeface="+mn-ea"/>
                <a:cs typeface="+mn-cs"/>
              </a:rPr>
              <a:t> før holde en børnesamtale. Det hedder ikke længere en lovpligtig børnesamtale, og den indgår ikke længere som det, vi kender i dag, i loven. Det betyder ikke, at der ikke længere skal tales med barnet – tværtimod . Nu skal barnet netop løbende inddrages og tales med kontinuerligt og fleksibelt. Der sendes, med loven, på den måde et vigtigt signal i, at det er barnets behov, der er styrende. </a:t>
            </a:r>
          </a:p>
          <a:p>
            <a:pPr marL="171450" indent="-171450">
              <a:buFont typeface="Arial" panose="020B0604020202020204" pitchFamily="34" charset="0"/>
              <a:buChar char="•"/>
            </a:pPr>
            <a:r>
              <a:rPr lang="da-DK" sz="1200" kern="1200" baseline="0" dirty="0" smtClean="0">
                <a:solidFill>
                  <a:schemeClr val="tx1"/>
                </a:solidFill>
                <a:effectLst/>
                <a:latin typeface="+mn-lt"/>
                <a:ea typeface="+mn-ea"/>
                <a:cs typeface="+mn-cs"/>
              </a:rPr>
              <a:t>Det er en vigtig viden for os at have, fordi vi netop er vigtige medspillere. Det er os, der kender børnene bedst, for vi ser dem til daglig. Vigtigheden af vores input, dialog og gensidigt samarbejde med rådgiveren bliver forstærket med barnets lov. Og vi vil også kunne forvente, at det i højere grad bliver gennem en dialog med børne- og ungerådgiveren. Samtidigt betyder det også, at vi altid skal bakke op om børne- og ungerådgiverens ønske om at tale med barnet eller den unge. </a:t>
            </a:r>
          </a:p>
          <a:p>
            <a:pPr marL="171450" indent="-171450">
              <a:buFont typeface="Arial" panose="020B0604020202020204" pitchFamily="34" charset="0"/>
              <a:buChar char="•"/>
            </a:pPr>
            <a:r>
              <a:rPr lang="da-DK" sz="1200" kern="1200" baseline="0" dirty="0" smtClean="0">
                <a:solidFill>
                  <a:schemeClr val="tx1"/>
                </a:solidFill>
                <a:effectLst/>
                <a:latin typeface="+mn-lt"/>
                <a:ea typeface="+mn-ea"/>
                <a:cs typeface="+mn-cs"/>
              </a:rPr>
              <a:t>Der kan være forskel på hvad vi forskellige faggrupper oplever som god og relevant inddragelse, og det giver måske anledning til at vi drøfter dette på tværs af faggrupper i kommunen, så vi alle kan sikre den bedst mulige inddragelse af børn og unge.  </a:t>
            </a:r>
          </a:p>
          <a:p>
            <a:pPr marL="171450" indent="-171450">
              <a:buFont typeface="Arial" panose="020B0604020202020204" pitchFamily="34" charset="0"/>
              <a:buChar char="•"/>
            </a:pPr>
            <a:endParaRPr lang="da-DK"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kern="1200" dirty="0" smtClean="0">
                <a:solidFill>
                  <a:schemeClr val="tx1"/>
                </a:solidFill>
                <a:effectLst/>
                <a:latin typeface="+mn-lt"/>
                <a:ea typeface="+mn-ea"/>
                <a:cs typeface="+mn-cs"/>
              </a:rPr>
              <a:t>Både børn og forældre føler sig mere trygge, og samarbejdet styrkes, når der lyttes</a:t>
            </a:r>
            <a:r>
              <a:rPr lang="da-DK" sz="1200" kern="1200" baseline="0" dirty="0" smtClean="0">
                <a:solidFill>
                  <a:schemeClr val="tx1"/>
                </a:solidFill>
                <a:effectLst/>
                <a:latin typeface="+mn-lt"/>
                <a:ea typeface="+mn-ea"/>
                <a:cs typeface="+mn-cs"/>
              </a:rPr>
              <a:t> til dem, og de inddrages.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kern="1200" dirty="0" smtClean="0">
                <a:solidFill>
                  <a:schemeClr val="tx1"/>
                </a:solidFill>
                <a:effectLst/>
                <a:latin typeface="+mn-lt"/>
                <a:ea typeface="+mn-ea"/>
                <a:cs typeface="+mn-cs"/>
              </a:rPr>
              <a:t>I en </a:t>
            </a:r>
            <a:r>
              <a:rPr lang="da-DK" sz="1200" kern="1200" dirty="0" err="1" smtClean="0">
                <a:solidFill>
                  <a:schemeClr val="tx1"/>
                </a:solidFill>
                <a:effectLst/>
                <a:latin typeface="+mn-lt"/>
                <a:ea typeface="+mn-ea"/>
                <a:cs typeface="+mn-cs"/>
              </a:rPr>
              <a:t>vidensindsamling</a:t>
            </a:r>
            <a:r>
              <a:rPr lang="da-DK" sz="1200" kern="1200" dirty="0" smtClean="0">
                <a:solidFill>
                  <a:schemeClr val="tx1"/>
                </a:solidFill>
                <a:effectLst/>
                <a:latin typeface="+mn-lt"/>
                <a:ea typeface="+mn-ea"/>
                <a:cs typeface="+mn-cs"/>
              </a:rPr>
              <a:t> om forældreinddragelse, som VIVE har udarbejdet i 2023, påpeges</a:t>
            </a:r>
            <a:r>
              <a:rPr lang="da-DK" sz="1200" kern="1200" baseline="0" dirty="0" smtClean="0">
                <a:solidFill>
                  <a:schemeClr val="tx1"/>
                </a:solidFill>
                <a:effectLst/>
                <a:latin typeface="+mn-lt"/>
                <a:ea typeface="+mn-ea"/>
                <a:cs typeface="+mn-cs"/>
              </a:rPr>
              <a:t> netop det faktum. </a:t>
            </a:r>
            <a:r>
              <a:rPr lang="da-DK" sz="1200" kern="1200" dirty="0" smtClean="0">
                <a:solidFill>
                  <a:schemeClr val="tx1"/>
                </a:solidFill>
                <a:effectLst/>
                <a:latin typeface="+mn-lt"/>
                <a:ea typeface="+mn-ea"/>
                <a:cs typeface="+mn-cs"/>
              </a:rPr>
              <a:t>I den forbindelse er det også centralt, at både børn og forældre kender alle overvejelser og bevæggrunde for mulige beslutninger med</a:t>
            </a:r>
            <a:r>
              <a:rPr lang="da-DK" sz="1200" kern="1200" baseline="0" dirty="0" smtClean="0">
                <a:solidFill>
                  <a:schemeClr val="tx1"/>
                </a:solidFill>
                <a:effectLst/>
                <a:latin typeface="+mn-lt"/>
                <a:ea typeface="+mn-ea"/>
                <a:cs typeface="+mn-cs"/>
              </a:rPr>
              <a:t> og omkring dem</a:t>
            </a:r>
            <a:r>
              <a:rPr lang="da-DK" sz="1200" kern="1200" dirty="0" smtClean="0">
                <a:solidFill>
                  <a:schemeClr val="tx1"/>
                </a:solidFill>
                <a:effectLst/>
                <a:latin typeface="+mn-lt"/>
                <a:ea typeface="+mn-ea"/>
                <a:cs typeface="+mn-cs"/>
              </a:rPr>
              <a:t>. Gennemsigtighed</a:t>
            </a:r>
            <a:r>
              <a:rPr lang="da-DK" sz="1200" kern="1200" baseline="0" dirty="0" smtClean="0">
                <a:solidFill>
                  <a:schemeClr val="tx1"/>
                </a:solidFill>
                <a:effectLst/>
                <a:latin typeface="+mn-lt"/>
                <a:ea typeface="+mn-ea"/>
                <a:cs typeface="+mn-cs"/>
              </a:rPr>
              <a:t> er en vigtig faktor, uanset om man allerede har en sag i </a:t>
            </a:r>
            <a:r>
              <a:rPr lang="da-DK" sz="1200" b="0" kern="1200" baseline="0" dirty="0" smtClean="0">
                <a:solidFill>
                  <a:schemeClr val="tx1"/>
                </a:solidFill>
                <a:effectLst/>
                <a:latin typeface="+mn-lt"/>
                <a:ea typeface="+mn-ea"/>
                <a:cs typeface="+mn-cs"/>
              </a:rPr>
              <a:t>myndighedsafdelingen,</a:t>
            </a:r>
            <a:r>
              <a:rPr lang="da-DK" sz="1200" kern="1200" baseline="0" dirty="0" smtClean="0">
                <a:solidFill>
                  <a:schemeClr val="tx1"/>
                </a:solidFill>
                <a:effectLst/>
                <a:latin typeface="+mn-lt"/>
                <a:ea typeface="+mn-ea"/>
                <a:cs typeface="+mn-cs"/>
              </a:rPr>
              <a:t> eller om I er dem, der finder anledning til bekymring og derfor ønsker at kontakte og underrette til myndighedsafdelingen. Vi skal tale med børnene og de unge og familierne om vores bekymringer, så vi kan være med til at sørge for at børn og unge får den rette støtte ift. de behov de har.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kern="1200" dirty="0" smtClean="0">
                <a:solidFill>
                  <a:schemeClr val="tx1"/>
                </a:solidFill>
                <a:effectLst/>
                <a:latin typeface="+mn-lt"/>
                <a:ea typeface="+mn-ea"/>
                <a:cs typeface="+mn-cs"/>
              </a:rPr>
              <a:t>Rapporterne fra VIVE peger generelt på, at det, der har størst betydning for børn og forældre, er</a:t>
            </a:r>
            <a:r>
              <a:rPr lang="da-DK" sz="1200" kern="1200" baseline="0" dirty="0" smtClean="0">
                <a:solidFill>
                  <a:schemeClr val="tx1"/>
                </a:solidFill>
                <a:effectLst/>
                <a:latin typeface="+mn-lt"/>
                <a:ea typeface="+mn-ea"/>
                <a:cs typeface="+mn-cs"/>
              </a:rPr>
              <a:t> fagpersoners indlevelsesevne og evne til at anerkende både problemer og særligt også at have fokus på ressourcer. Det er også vigtigt, at fagpersonerne er tilgængelige, og det er afgørende for, om børn og forældre oplever sig taget alvorligt. </a:t>
            </a:r>
            <a:r>
              <a:rPr lang="da-DK" sz="1200" kern="1200" dirty="0" smtClean="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kern="1200" dirty="0" smtClean="0">
                <a:solidFill>
                  <a:schemeClr val="tx1"/>
                </a:solidFill>
                <a:effectLst/>
                <a:latin typeface="+mn-lt"/>
                <a:ea typeface="+mn-ea"/>
                <a:cs typeface="+mn-cs"/>
              </a:rPr>
              <a:t>Inddragelse og dialog er på</a:t>
            </a:r>
            <a:r>
              <a:rPr lang="da-DK" sz="1200" kern="1200" baseline="0" dirty="0" smtClean="0">
                <a:solidFill>
                  <a:schemeClr val="tx1"/>
                </a:solidFill>
                <a:effectLst/>
                <a:latin typeface="+mn-lt"/>
                <a:ea typeface="+mn-ea"/>
                <a:cs typeface="+mn-cs"/>
              </a:rPr>
              <a:t> den måde</a:t>
            </a:r>
            <a:r>
              <a:rPr lang="da-DK" sz="1200" kern="1200" dirty="0" smtClean="0">
                <a:solidFill>
                  <a:schemeClr val="tx1"/>
                </a:solidFill>
                <a:effectLst/>
                <a:latin typeface="+mn-lt"/>
                <a:ea typeface="+mn-ea"/>
                <a:cs typeface="+mn-cs"/>
              </a:rPr>
              <a:t> et fælles</a:t>
            </a:r>
            <a:r>
              <a:rPr lang="da-DK" sz="1200" kern="1200" baseline="0" dirty="0" smtClean="0">
                <a:solidFill>
                  <a:schemeClr val="tx1"/>
                </a:solidFill>
                <a:effectLst/>
                <a:latin typeface="+mn-lt"/>
                <a:ea typeface="+mn-ea"/>
                <a:cs typeface="+mn-cs"/>
              </a:rPr>
              <a:t> anliggende på tværs af dagtilbud, skole og myndighedsområdet.   </a:t>
            </a:r>
            <a:endParaRPr lang="da-DK" sz="1200" kern="1200" dirty="0" smtClean="0">
              <a:solidFill>
                <a:schemeClr val="tx1"/>
              </a:solidFill>
              <a:effectLst/>
              <a:latin typeface="+mn-lt"/>
              <a:ea typeface="+mn-ea"/>
              <a:cs typeface="+mn-cs"/>
            </a:endParaRPr>
          </a:p>
          <a:p>
            <a:pPr marL="0" indent="0">
              <a:buFont typeface="Arial" panose="020B0604020202020204" pitchFamily="34" charset="0"/>
              <a:buNone/>
            </a:pPr>
            <a:endParaRPr lang="da-DK"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da-DK" sz="1200" kern="1200" baseline="0" dirty="0" smtClean="0">
                <a:solidFill>
                  <a:schemeClr val="tx1"/>
                </a:solidFill>
                <a:effectLst/>
                <a:latin typeface="+mn-lt"/>
                <a:ea typeface="+mn-ea"/>
                <a:cs typeface="+mn-cs"/>
              </a:rPr>
              <a:t>I barnets lov er der lovgivet om, at </a:t>
            </a:r>
            <a:r>
              <a:rPr lang="da-DK" sz="1200" kern="1200" dirty="0" smtClean="0">
                <a:solidFill>
                  <a:schemeClr val="tx1"/>
                </a:solidFill>
                <a:effectLst/>
                <a:latin typeface="+mn-lt"/>
                <a:ea typeface="+mn-ea"/>
                <a:cs typeface="+mn-cs"/>
              </a:rPr>
              <a:t>barnet at have mulighed for at være lige så aktiv i et sagsforløb som dets forældre, og det er forventningen, at barnets ret til at blive inddraget bliver tænkt ind fra allerførste øjeblik, kommunen får kendskab til en sag. </a:t>
            </a:r>
          </a:p>
          <a:p>
            <a:pPr marL="171450" indent="-171450">
              <a:buFont typeface="Arial" panose="020B0604020202020204" pitchFamily="34" charset="0"/>
              <a:buChar char="•"/>
            </a:pPr>
            <a:endParaRPr lang="da-DK"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Alt det her kan fx give anledning til, at vi drøfter,</a:t>
            </a:r>
            <a:r>
              <a:rPr lang="da-DK" sz="1200" kern="1200" baseline="0" dirty="0" smtClean="0">
                <a:solidFill>
                  <a:schemeClr val="tx1"/>
                </a:solidFill>
                <a:effectLst/>
                <a:latin typeface="+mn-lt"/>
                <a:ea typeface="+mn-ea"/>
                <a:cs typeface="+mn-cs"/>
              </a:rPr>
              <a:t> om der er forskel på, hvordan vi ser på tilstrækkelig og god inddragelse holdt op mod den forventning, der bliver stillet til vores samarbejdspartnere i myndighedsafdelingen. Og ikke mindst en god drøftelse på tværs af fagområderne af, hvordan vi samarbejder med og omkring børnene og familierne.  </a:t>
            </a:r>
            <a:endParaRPr lang="da-DK" sz="1200" kern="1200" dirty="0" smtClean="0">
              <a:solidFill>
                <a:schemeClr val="tx1"/>
              </a:solidFill>
              <a:effectLst/>
              <a:latin typeface="+mn-lt"/>
              <a:ea typeface="+mn-ea"/>
              <a:cs typeface="+mn-cs"/>
            </a:endParaRPr>
          </a:p>
          <a:p>
            <a:pPr marL="0" indent="0">
              <a:buFont typeface="Arial" panose="020B0604020202020204" pitchFamily="34" charset="0"/>
              <a:buNone/>
            </a:pPr>
            <a:endParaRPr lang="da-DK" baseline="0" dirty="0" smtClean="0"/>
          </a:p>
          <a:p>
            <a:pPr marL="0" indent="0">
              <a:buFont typeface="Arial" panose="020B0604020202020204" pitchFamily="34" charset="0"/>
              <a:buNone/>
            </a:pPr>
            <a:endParaRPr lang="da-DK" baseline="0" dirty="0" smtClean="0"/>
          </a:p>
          <a:p>
            <a:pPr marL="0" indent="0">
              <a:buFont typeface="Arial" panose="020B0604020202020204" pitchFamily="34" charset="0"/>
              <a:buNone/>
            </a:pPr>
            <a:endParaRPr lang="da-DK" baseline="0" dirty="0" smtClean="0"/>
          </a:p>
          <a:p>
            <a:endParaRPr lang="da-DK" dirty="0" smtClean="0"/>
          </a:p>
          <a:p>
            <a:endParaRPr lang="da-DK" b="1" baseline="0" dirty="0" smtClean="0"/>
          </a:p>
          <a:p>
            <a:endParaRPr lang="da-DK" b="1" baseline="0" dirty="0" smtClean="0"/>
          </a:p>
          <a:p>
            <a:endParaRPr lang="da-DK" b="1" baseline="0" dirty="0" smtClean="0"/>
          </a:p>
          <a:p>
            <a:endParaRPr lang="da-DK" b="1" baseline="0" dirty="0" smtClean="0"/>
          </a:p>
          <a:p>
            <a:endParaRPr lang="da-DK" b="1" baseline="0" dirty="0" smtClean="0"/>
          </a:p>
          <a:p>
            <a:pPr marL="0" indent="0">
              <a:buFont typeface="Arial" panose="020B0604020202020204" pitchFamily="34" charset="0"/>
              <a:buNone/>
            </a:pPr>
            <a:endParaRPr lang="da-DK" baseline="0" dirty="0" smtClean="0"/>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da-DK" b="0" baseline="0" dirty="0" smtClean="0"/>
          </a:p>
          <a:p>
            <a:endParaRPr lang="da-DK" b="1" baseline="0" dirty="0" smtClean="0"/>
          </a:p>
          <a:p>
            <a:endParaRPr lang="da-DK" sz="1000" b="0" i="1" baseline="0" dirty="0" smtClean="0">
              <a:solidFill>
                <a:schemeClr val="tx1"/>
              </a:solidFill>
            </a:endParaRPr>
          </a:p>
          <a:p>
            <a:endParaRPr lang="da-DK" sz="1200" kern="1200" dirty="0" smtClean="0">
              <a:solidFill>
                <a:schemeClr val="tx1"/>
              </a:solidFill>
              <a:effectLst/>
              <a:latin typeface="+mn-lt"/>
              <a:ea typeface="+mn-ea"/>
              <a:cs typeface="+mn-cs"/>
            </a:endParaRPr>
          </a:p>
        </p:txBody>
      </p:sp>
      <p:sp>
        <p:nvSpPr>
          <p:cNvPr id="4" name="Pladsholder til slidenummer 3"/>
          <p:cNvSpPr>
            <a:spLocks noGrp="1"/>
          </p:cNvSpPr>
          <p:nvPr>
            <p:ph type="sldNum" sz="quarter" idx="10"/>
          </p:nvPr>
        </p:nvSpPr>
        <p:spPr/>
        <p:txBody>
          <a:bodyPr/>
          <a:lstStyle/>
          <a:p>
            <a:fld id="{764A3D8C-5A55-4621-97E7-6D8B060F37E2}" type="slidenum">
              <a:rPr lang="da-DK" smtClean="0"/>
              <a:t>16</a:t>
            </a:fld>
            <a:endParaRPr lang="da-DK" dirty="0"/>
          </a:p>
        </p:txBody>
      </p:sp>
    </p:spTree>
    <p:extLst>
      <p:ext uri="{BB962C8B-B14F-4D97-AF65-F5344CB8AC3E}">
        <p14:creationId xmlns:p14="http://schemas.microsoft.com/office/powerpoint/2010/main" val="6034255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 typeface="Arial" panose="020B0604020202020204" pitchFamily="34" charset="0"/>
              <a:buNone/>
            </a:pPr>
            <a:endParaRPr lang="da-DK" b="1" baseline="0" dirty="0" smtClean="0"/>
          </a:p>
          <a:p>
            <a:pPr marL="0" indent="0">
              <a:buFont typeface="Arial" panose="020B0604020202020204" pitchFamily="34" charset="0"/>
              <a:buNone/>
            </a:pPr>
            <a:r>
              <a:rPr lang="da-DK" b="1" baseline="0" dirty="0" smtClean="0"/>
              <a:t>Tilrettelæggelse af samarbejdet, proceskrav og fleksibilitet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baseline="0" dirty="0" smtClean="0"/>
              <a:t>Vores samarbejdspartnere i myndighedsafdelingen skal sikre, at b</a:t>
            </a:r>
            <a:r>
              <a:rPr lang="da-DK" sz="1200" kern="1200" dirty="0" smtClean="0">
                <a:solidFill>
                  <a:schemeClr val="tx1"/>
                </a:solidFill>
                <a:effectLst/>
                <a:latin typeface="+mn-lt"/>
                <a:ea typeface="+mn-ea"/>
                <a:cs typeface="+mn-cs"/>
              </a:rPr>
              <a:t>arnets eller den unges rettigheder og ret til inddragelse tænkes ind fra allerførste øjeblik,</a:t>
            </a:r>
            <a:r>
              <a:rPr lang="da-DK" sz="1200" kern="1200" baseline="0" dirty="0" smtClean="0">
                <a:solidFill>
                  <a:schemeClr val="tx1"/>
                </a:solidFill>
                <a:effectLst/>
                <a:latin typeface="+mn-lt"/>
                <a:ea typeface="+mn-ea"/>
                <a:cs typeface="+mn-cs"/>
              </a:rPr>
              <a:t> de</a:t>
            </a:r>
            <a:r>
              <a:rPr lang="da-DK" sz="1200" kern="1200" dirty="0" smtClean="0">
                <a:solidFill>
                  <a:schemeClr val="tx1"/>
                </a:solidFill>
                <a:effectLst/>
                <a:latin typeface="+mn-lt"/>
                <a:ea typeface="+mn-ea"/>
                <a:cs typeface="+mn-cs"/>
              </a:rPr>
              <a:t> får kendskab til en sag.</a:t>
            </a:r>
            <a:r>
              <a:rPr lang="da-DK" sz="1200" kern="1200" baseline="0" dirty="0" smtClean="0">
                <a:solidFill>
                  <a:schemeClr val="tx1"/>
                </a:solidFill>
                <a:effectLst/>
                <a:latin typeface="+mn-lt"/>
                <a:ea typeface="+mn-ea"/>
                <a:cs typeface="+mn-cs"/>
              </a:rPr>
              <a:t> Det gælder, at alle børn, som</a:t>
            </a:r>
            <a:r>
              <a:rPr lang="da-DK" sz="1200" kern="1200" dirty="0" smtClean="0">
                <a:solidFill>
                  <a:schemeClr val="tx1"/>
                </a:solidFill>
                <a:effectLst/>
                <a:latin typeface="+mn-lt"/>
                <a:ea typeface="+mn-ea"/>
                <a:cs typeface="+mn-cs"/>
              </a:rPr>
              <a:t> har brug for støtte, hjælp eller kompensation </a:t>
            </a:r>
            <a:r>
              <a:rPr lang="da-DK" sz="1200" kern="1200" baseline="0" dirty="0" smtClean="0">
                <a:solidFill>
                  <a:schemeClr val="tx1"/>
                </a:solidFill>
                <a:effectLst/>
                <a:latin typeface="+mn-lt"/>
                <a:ea typeface="+mn-ea"/>
                <a:cs typeface="+mn-cs"/>
              </a:rPr>
              <a:t>skal inddrages og tales med fra en start. Alle skal screenes – også børn og unge med nedsat fysisk eller psykisk funktionsnedsættelse. </a:t>
            </a:r>
          </a:p>
          <a:p>
            <a:pPr marL="171450" indent="-171450">
              <a:buFont typeface="Arial" panose="020B0604020202020204" pitchFamily="34" charset="0"/>
              <a:buChar char="•"/>
            </a:pPr>
            <a:r>
              <a:rPr lang="da-DK" sz="1200" kern="1200" baseline="0" dirty="0" smtClean="0">
                <a:solidFill>
                  <a:schemeClr val="tx1"/>
                </a:solidFill>
                <a:effectLst/>
                <a:latin typeface="+mn-lt"/>
                <a:ea typeface="+mn-ea"/>
                <a:cs typeface="+mn-cs"/>
              </a:rPr>
              <a:t>Chefer, ledere og medarbejdere i </a:t>
            </a:r>
            <a:r>
              <a:rPr lang="da-DK" sz="1200" b="0" kern="1200" baseline="0" dirty="0" smtClean="0">
                <a:solidFill>
                  <a:schemeClr val="tx1"/>
                </a:solidFill>
                <a:effectLst/>
                <a:latin typeface="+mn-lt"/>
                <a:ea typeface="+mn-ea"/>
                <a:cs typeface="+mn-cs"/>
              </a:rPr>
              <a:t>myndighedsafdelingen</a:t>
            </a:r>
            <a:r>
              <a:rPr lang="da-DK" sz="1200" b="1" kern="1200" baseline="0" dirty="0" smtClean="0">
                <a:solidFill>
                  <a:schemeClr val="tx1"/>
                </a:solidFill>
                <a:effectLst/>
                <a:latin typeface="+mn-lt"/>
                <a:ea typeface="+mn-ea"/>
                <a:cs typeface="+mn-cs"/>
              </a:rPr>
              <a:t> </a:t>
            </a:r>
            <a:r>
              <a:rPr lang="da-DK" sz="1200" kern="1200" baseline="0" dirty="0" smtClean="0">
                <a:solidFill>
                  <a:schemeClr val="tx1"/>
                </a:solidFill>
                <a:effectLst/>
                <a:latin typeface="+mn-lt"/>
                <a:ea typeface="+mn-ea"/>
                <a:cs typeface="+mn-cs"/>
              </a:rPr>
              <a:t>skal rette en særlig opmærksomhed på, at man ikke kan undlade at tale med børn, uanset om problematikken er af social karakter eller bunder i, at barnet eller den unge har en fysisk eller psykisk funktionsnedsættelse – et handicap.</a:t>
            </a:r>
          </a:p>
          <a:p>
            <a:pPr marL="0" indent="0">
              <a:buFont typeface="Arial" panose="020B0604020202020204" pitchFamily="34" charset="0"/>
              <a:buNone/>
            </a:pPr>
            <a:endParaRPr lang="da-DK" sz="120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da-DK" sz="1200" kern="1200" baseline="0" dirty="0" smtClean="0">
                <a:solidFill>
                  <a:schemeClr val="tx1"/>
                </a:solidFill>
                <a:effectLst/>
                <a:latin typeface="+mn-lt"/>
                <a:ea typeface="+mn-ea"/>
                <a:cs typeface="+mn-cs"/>
              </a:rPr>
              <a:t>Det understreges også med barnets lov, at relevante fagpersoner skal inddrages af </a:t>
            </a:r>
            <a:r>
              <a:rPr lang="da-DK" sz="1200" b="0" kern="1200" baseline="0" dirty="0" smtClean="0">
                <a:solidFill>
                  <a:schemeClr val="tx1"/>
                </a:solidFill>
                <a:effectLst/>
                <a:latin typeface="+mn-lt"/>
                <a:ea typeface="+mn-ea"/>
                <a:cs typeface="+mn-cs"/>
              </a:rPr>
              <a:t>myndighedsafdelingen</a:t>
            </a:r>
            <a:r>
              <a:rPr lang="da-DK" sz="1200" kern="1200" baseline="0" dirty="0" smtClean="0">
                <a:solidFill>
                  <a:schemeClr val="tx1"/>
                </a:solidFill>
                <a:effectLst/>
                <a:latin typeface="+mn-lt"/>
                <a:ea typeface="+mn-ea"/>
                <a:cs typeface="+mn-cs"/>
              </a:rPr>
              <a:t> i forbindelse med underretninger og henvendelser. Det kan få den betydning for vores praksis, at I vil opleve en større efterspørgsel på vores input tidligere i forløbet, end vi måske oplever i dag. Og som det lige er nævnt måske også en større grad af dialog med børne- og ungerådgiveren.</a:t>
            </a:r>
          </a:p>
          <a:p>
            <a:pPr marL="171450" indent="-171450">
              <a:buFont typeface="Arial" panose="020B0604020202020204" pitchFamily="34" charset="0"/>
              <a:buChar char="•"/>
            </a:pPr>
            <a:endParaRPr lang="da-DK"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baseline="0" dirty="0" smtClean="0"/>
              <a:t>Som vi har hørt tidligere, er der i barnets lov ikke noget nyt i forhold til underretningspligten. Loven siger det, som hele tiden har været.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000" kern="1200" dirty="0" smtClean="0">
                <a:solidFill>
                  <a:schemeClr val="tx1"/>
                </a:solidFill>
                <a:effectLst/>
                <a:latin typeface="+mn-lt"/>
                <a:ea typeface="+mn-ea"/>
                <a:cs typeface="+mn-cs"/>
              </a:rPr>
              <a:t>Som offentligt</a:t>
            </a:r>
            <a:r>
              <a:rPr lang="da-DK" sz="1000" kern="1200" baseline="0" dirty="0" smtClean="0">
                <a:solidFill>
                  <a:schemeClr val="tx1"/>
                </a:solidFill>
                <a:effectLst/>
                <a:latin typeface="+mn-lt"/>
                <a:ea typeface="+mn-ea"/>
                <a:cs typeface="+mn-cs"/>
              </a:rPr>
              <a:t> ansat gælder fortsat den skærpede underretningspligt, hvor vi </a:t>
            </a:r>
            <a:r>
              <a:rPr lang="da-DK" sz="1200" b="0" i="0" kern="1200" dirty="0" smtClean="0">
                <a:solidFill>
                  <a:schemeClr val="tx1"/>
                </a:solidFill>
                <a:effectLst/>
                <a:latin typeface="+mn-lt"/>
                <a:ea typeface="+mn-ea"/>
                <a:cs typeface="+mn-cs"/>
              </a:rPr>
              <a:t>har pligt til at reagere alene på baggrund af forhold, der giver formodning om, at et barn eller en ung har behov for særlig støtte.</a:t>
            </a:r>
            <a:endParaRPr lang="da-DK" sz="10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baseline="0" dirty="0" smtClean="0"/>
              <a:t>Det gælder som før ved alle forhold, der bekymrer – ved vold og overgreb og ved ulovligt fravær.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baseline="0" dirty="0" smtClean="0"/>
              <a:t>Det er vigtigt, at vi er så konkrete som muligt, når vi underretter og gerne underbygger underretningen med eksempler, så det bliver tydeligt og let for den, der modtager, at forstå, hvad det drejer sig om. Og så der ikke overlades noget, der kan fortolkes eller misforstås.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b="0" baseline="0" dirty="0" smtClean="0"/>
              <a:t>Myndighedsafdelingen</a:t>
            </a:r>
            <a:r>
              <a:rPr lang="da-DK" baseline="0" dirty="0" smtClean="0"/>
              <a:t> skal på den anden side vurdere alle underretninger inden for 24 timer og skal senest efter 6 dage sende en kvittering til underretter. Med mindre underretningen er anonym naturligvis.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b="0"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aseline="0" dirty="0" smtClean="0"/>
              <a:t>Myndighedsafdelingen har kun pligt til at melde tilbage til den der underretter, hvis det er en person, som er i offentlig tjeneste eller hverv. Man kan fx få viden om hvorvidt der sættes gang i en børnefaglig undersøgelse, en afdækning eller indsatser for barnet. Det gælder dog ikke i helt særlige sager som fx vold og overgreb. Der, hvor der skal meldes tilbage, er der ikke fastsat en tidsfrist, men det skal selvfølgelig ske i overensstemmelse med god forvaltningsskik.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baseline="0" dirty="0" smtClean="0"/>
              <a:t>Den hverdag, vi har med barnet enten i en daginstitution, i skolen eller i fritidstilbuddet, skal helst spille sammen med den støtte, der gives barnet, så barnet oplever en sammenhæng og et samarbejde.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baseline="0" dirty="0" smtClean="0"/>
              <a:t>I den forbindelse har vi også en helt særlig forpligtigelse til at give børne- og ungerådgiveren besked om ændringer i barnets udvikling og trivsel, så der kan handles tidligt, hvis der er behov for justeringer i støtten.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kern="1200" dirty="0" smtClean="0">
                <a:solidFill>
                  <a:schemeClr val="tx1"/>
                </a:solidFill>
                <a:effectLst/>
                <a:latin typeface="+mn-lt"/>
                <a:ea typeface="+mn-ea"/>
                <a:cs typeface="+mn-cs"/>
              </a:rPr>
              <a:t>Det kan ofte være dilemmafyldt og svært at underrette, men det er den nødvendige indgang til at hjælpe det barn, som har brug for det. </a:t>
            </a:r>
            <a:r>
              <a:rPr lang="da-DK" sz="1200" b="0" kern="1200" dirty="0" smtClean="0">
                <a:solidFill>
                  <a:schemeClr val="tx1"/>
                </a:solidFill>
                <a:effectLst/>
                <a:latin typeface="+mn-lt"/>
                <a:ea typeface="+mn-ea"/>
                <a:cs typeface="+mn-cs"/>
              </a:rPr>
              <a:t>Det </a:t>
            </a:r>
            <a:r>
              <a:rPr lang="da-DK" sz="1200" kern="1200" dirty="0" smtClean="0">
                <a:solidFill>
                  <a:schemeClr val="tx1"/>
                </a:solidFill>
                <a:effectLst/>
                <a:latin typeface="+mn-lt"/>
                <a:ea typeface="+mn-ea"/>
                <a:cs typeface="+mn-cs"/>
              </a:rPr>
              <a:t>vil ofte </a:t>
            </a:r>
            <a:r>
              <a:rPr lang="da-DK" sz="1200" kern="1200" baseline="0" dirty="0" smtClean="0">
                <a:solidFill>
                  <a:schemeClr val="tx1"/>
                </a:solidFill>
                <a:effectLst/>
                <a:latin typeface="+mn-lt"/>
                <a:ea typeface="+mn-ea"/>
                <a:cs typeface="+mn-cs"/>
              </a:rPr>
              <a:t>være os, der ser problemerne først. Derfor er der i samarbejdet mellem os og myndighedsafdelingen en særlig forpligtelse til at drøfte og måske sætte rammer for det gode samarbejde omkring underretninger. Netop fordi det kan rumme mange dilemmaer både for os, barnet og for forældrene. Den nye lov kan, selvom der ikke er en ændring i underretningspraksis, måske være en god anledning til at sætte lup på samarbejdet om underretninger og heri medtage barnets og forældrenes perspektiver.  </a:t>
            </a:r>
            <a:r>
              <a:rPr lang="da-DK"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da-DK" baseline="0" dirty="0" smtClean="0"/>
          </a:p>
          <a:p>
            <a:pPr marL="0" indent="0">
              <a:buFont typeface="Arial" panose="020B0604020202020204" pitchFamily="34" charset="0"/>
              <a:buNone/>
            </a:pPr>
            <a:endParaRPr lang="da-DK" baseline="0" dirty="0" smtClean="0"/>
          </a:p>
          <a:p>
            <a:pPr marL="0" indent="0">
              <a:buFont typeface="Arial" panose="020B0604020202020204" pitchFamily="34" charset="0"/>
              <a:buNone/>
            </a:pPr>
            <a:endParaRPr lang="da-DK" sz="1200" kern="1200" baseline="0" dirty="0" smtClean="0">
              <a:solidFill>
                <a:schemeClr val="tx1"/>
              </a:solidFill>
              <a:effectLst/>
              <a:latin typeface="+mn-lt"/>
              <a:ea typeface="+mn-ea"/>
              <a:cs typeface="+mn-cs"/>
            </a:endParaRPr>
          </a:p>
          <a:p>
            <a:endParaRPr lang="da-DK" b="1" baseline="0" dirty="0" smtClean="0"/>
          </a:p>
          <a:p>
            <a:endParaRPr lang="da-DK" b="1" baseline="0" dirty="0" smtClean="0"/>
          </a:p>
          <a:p>
            <a:endParaRPr lang="da-DK" b="1" baseline="0" dirty="0" smtClean="0"/>
          </a:p>
          <a:p>
            <a:endParaRPr lang="da-DK" b="1" baseline="0" dirty="0" smtClean="0"/>
          </a:p>
          <a:p>
            <a:endParaRPr lang="da-DK" b="1" baseline="0" dirty="0" smtClean="0"/>
          </a:p>
          <a:p>
            <a:pPr marL="0" indent="0">
              <a:buFont typeface="Arial" panose="020B0604020202020204" pitchFamily="34" charset="0"/>
              <a:buNone/>
            </a:pPr>
            <a:endParaRPr lang="da-DK" baseline="0" dirty="0" smtClean="0"/>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da-DK" b="0" baseline="0" dirty="0" smtClean="0"/>
          </a:p>
          <a:p>
            <a:endParaRPr lang="da-DK" b="1" baseline="0" dirty="0" smtClean="0"/>
          </a:p>
          <a:p>
            <a:endParaRPr lang="da-DK" sz="1000" b="0" i="1" baseline="0" dirty="0" smtClean="0">
              <a:solidFill>
                <a:schemeClr val="tx1"/>
              </a:solidFill>
            </a:endParaRPr>
          </a:p>
          <a:p>
            <a:endParaRPr lang="da-DK" sz="1200" kern="1200" dirty="0" smtClean="0">
              <a:solidFill>
                <a:schemeClr val="tx1"/>
              </a:solidFill>
              <a:effectLst/>
              <a:latin typeface="+mn-lt"/>
              <a:ea typeface="+mn-ea"/>
              <a:cs typeface="+mn-cs"/>
            </a:endParaRPr>
          </a:p>
        </p:txBody>
      </p:sp>
      <p:sp>
        <p:nvSpPr>
          <p:cNvPr id="4" name="Pladsholder til slidenummer 3"/>
          <p:cNvSpPr>
            <a:spLocks noGrp="1"/>
          </p:cNvSpPr>
          <p:nvPr>
            <p:ph type="sldNum" sz="quarter" idx="10"/>
          </p:nvPr>
        </p:nvSpPr>
        <p:spPr/>
        <p:txBody>
          <a:bodyPr/>
          <a:lstStyle/>
          <a:p>
            <a:fld id="{764A3D8C-5A55-4621-97E7-6D8B060F37E2}" type="slidenum">
              <a:rPr lang="da-DK" smtClean="0"/>
              <a:t>17</a:t>
            </a:fld>
            <a:endParaRPr lang="da-DK" dirty="0"/>
          </a:p>
        </p:txBody>
      </p:sp>
    </p:spTree>
    <p:extLst>
      <p:ext uri="{BB962C8B-B14F-4D97-AF65-F5344CB8AC3E}">
        <p14:creationId xmlns:p14="http://schemas.microsoft.com/office/powerpoint/2010/main" val="35665126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da-DK" b="1" baseline="0" dirty="0" smtClean="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da-DK" b="1" baseline="0" dirty="0" smtClean="0"/>
              <a:t>Kontinuitet og stabilitet for barnet i hverdagen</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da-DK" sz="1200" b="0" baseline="0" dirty="0" smtClean="0"/>
              <a:t>Som noget nyt i barnets lov skal sagsbehandlingen tilrettelægges, så myndighedsafdelingen i nyopstartede børnefaglige undersøgelser altid skal koble to rådgivere på væsentlige møder, og der skal også være to rådgivere på det personrettede tilsyn i anbringelser.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da-DK" sz="1200" b="0" baseline="0" dirty="0" smtClean="0"/>
              <a:t>For os, der skal biddrage med viden i den børnefaglig undersøgelse, vil det betyde, at vi vil kunne blive kontaktet af to forskellige rådgivere i samarbejdet. En af intentionerne er, at det til gengæld skaber en større kontinuitet, fx hvis den ene rådgiver er syg.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da-DK" sz="1200" b="0" i="1" baseline="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da-DK" sz="1200" b="0" i="0" baseline="0" dirty="0" smtClean="0">
                <a:solidFill>
                  <a:schemeClr val="tx1"/>
                </a:solidFill>
              </a:rPr>
              <a:t>Vores samarbejdspartnere i myndighedsafdelingen skal også, som en fast praksis, sikre at barnet tilbydes en bisidder. Formålet med en bisidder er at sikre, at barnets stemme bliver hørt, at barnet inddrages.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da-DK" sz="1200" b="0" i="0" baseline="0" dirty="0" smtClean="0">
                <a:solidFill>
                  <a:schemeClr val="tx1"/>
                </a:solidFill>
              </a:rPr>
              <a:t>Og hvis et barn skal anbringes, skal der tilbydes en venskabsfamilie, hvis barnet anbringes på en institution. </a:t>
            </a:r>
            <a:r>
              <a:rPr lang="da-DK" sz="1200" b="0" i="0" kern="1200" dirty="0" smtClean="0">
                <a:solidFill>
                  <a:schemeClr val="tx1"/>
                </a:solidFill>
                <a:effectLst/>
                <a:latin typeface="+mn-lt"/>
                <a:ea typeface="+mn-ea"/>
                <a:cs typeface="+mn-cs"/>
              </a:rPr>
              <a:t>En venskabsfamilie er en helt almindelig familie, som har et brændende ønske om at gøre en forskel for det anbragte barn. Hos familien får barnet et godt netværk og et stabilt tilhørsforhold. </a:t>
            </a:r>
            <a:r>
              <a:rPr lang="da-DK" sz="1200" b="0" i="0" kern="1200" baseline="0" dirty="0" smtClean="0">
                <a:solidFill>
                  <a:schemeClr val="tx1"/>
                </a:solidFill>
                <a:effectLst/>
                <a:latin typeface="+mn-lt"/>
                <a:ea typeface="+mn-ea"/>
                <a:cs typeface="+mn-cs"/>
              </a:rPr>
              <a:t> </a:t>
            </a:r>
            <a:endParaRPr lang="da-DK" sz="1200" kern="1200" dirty="0" smtClean="0">
              <a:solidFill>
                <a:schemeClr val="tx1"/>
              </a:solidFill>
              <a:effectLst/>
              <a:latin typeface="+mn-lt"/>
              <a:ea typeface="+mn-ea"/>
              <a:cs typeface="+mn-cs"/>
            </a:endParaRPr>
          </a:p>
          <a:p>
            <a:r>
              <a:rPr lang="da-DK" sz="1400" b="0" i="0" baseline="0" dirty="0" smtClean="0">
                <a:solidFill>
                  <a:schemeClr val="tx1"/>
                </a:solidFill>
              </a:rPr>
              <a:t>Venskabsfamilien kan sikre, at det institutionsanbragte barn også indgår i en helt almindelig hverdag, i en helt almindelig familie, med den hjælp og støtte, der kan være behov for. Netop så barnet oplever, at der er kontinuitet og stabilitet i livet.   </a:t>
            </a:r>
            <a:endParaRPr lang="da-DK" sz="1400" kern="1200" baseline="0" dirty="0" smtClean="0">
              <a:solidFill>
                <a:schemeClr val="tx1"/>
              </a:solidFill>
              <a:effectLst/>
              <a:latin typeface="+mn-lt"/>
              <a:ea typeface="+mn-ea"/>
              <a:cs typeface="+mn-cs"/>
            </a:endParaRPr>
          </a:p>
          <a:p>
            <a:r>
              <a:rPr lang="da-DK" sz="1400" kern="1200" baseline="0" dirty="0" smtClean="0">
                <a:solidFill>
                  <a:schemeClr val="tx1"/>
                </a:solidFill>
                <a:effectLst/>
                <a:latin typeface="+mn-lt"/>
                <a:ea typeface="+mn-ea"/>
                <a:cs typeface="+mn-cs"/>
              </a:rPr>
              <a:t>Et netværk, som ikke er fagprofessionelt, kan nemlig ofte noget helt særligt, som fx være med til at skabe et helt almindeligt hverdagsliv med alle de almindelig aktiviteter, der hører </a:t>
            </a:r>
            <a:r>
              <a:rPr lang="da-DK" sz="1400" b="0" i="0" baseline="0" dirty="0" smtClean="0">
                <a:solidFill>
                  <a:schemeClr val="tx1"/>
                </a:solidFill>
              </a:rPr>
              <a:t>til af fredagshygge, lektiehjælp, gode snakke om kærester, huslige gøremål og alt det andet vigtige i livet.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da-DK" sz="1400" b="0" i="0" baseline="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da-DK" sz="1400" b="0" i="0" baseline="0" dirty="0" smtClean="0">
                <a:solidFill>
                  <a:schemeClr val="tx1"/>
                </a:solidFill>
              </a:rPr>
              <a:t>Det betyder, at vi vil kunne opleve, at barnet eller den unge taler om forskellige voksne, som vi ikke nødvendigvis har eller får kendskab til.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da-DK" sz="1400" b="0" i="0" baseline="0" dirty="0" smtClean="0">
              <a:solidFill>
                <a:schemeClr val="tx1"/>
              </a:solidFill>
            </a:endParaRPr>
          </a:p>
          <a:p>
            <a:r>
              <a:rPr lang="da-DK" b="0" baseline="0" dirty="0" smtClean="0"/>
              <a:t>Som daginstitution, skole eller fritidstilbud ved vi ofte, alt andet lige, meget om barnet. Det er hos os mange af døgnets timer.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0" baseline="0" dirty="0" smtClean="0"/>
              <a:t>Og for at vi også på den bedste måde er med til at sikre kontinuitet og stabilitet i barnets liv, er det vigtigt, at der er et passende tilbageløb af viden til børne- og ungerådgiveren, hvis der er behov for at støtte barnet eller ændre den støtte, som er der i forvejen.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b="0" baseline="0" dirty="0" smtClean="0"/>
              <a:t>Vær opmærksom på at tale med barnet og familien om det, når vi ønsker at dele viden med børne- og ungerådgiveren.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b="0" baseline="0" dirty="0" smtClean="0"/>
              <a:t>Barnet og familien har om nogen brug for at vide, hvad der sker. Og ved at være åbne om vores bekymringer kan vi sammen med børnene og familien være med til, at der bliver en sammenhængende indsats hele vejen rundt. Og at forældrene får skuldrene ned og ikke bliver bange for kontakten med myndighedsafdelingen.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0" baseline="0" dirty="0" smtClean="0"/>
              <a:t>Vi har også brug for, at der er en åbenhed og et godt samarbejde fra børne- og ungerådgiverens side. Flere undersøgelser viser, at samarbejde og en koordinering mellem fagprofessionelle skaber tryghed for barnet i både indsatser og relationer. Og mange familier kan have ganske mange indsatser rundt omkring sig, som ofte kan være vanskelige at overskue.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b="0" baseline="0" dirty="0" smtClean="0"/>
              <a:t>Barnets lov understreger i en af de første paragraffer, at det er de voksne omkring et barn, der har ansvaret for at sikre barnets bedste og give den støtte og hjælp, barnet har behov for, ud fra en vurdering af de årsager, der ligger bag støttebehovet. Loven understreger også, at det aldrig må blive barnets ansvar at træffe de vigtige beslutninger.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b="0" baseline="0" dirty="0" smtClean="0"/>
              <a:t>Vores viden i kraft af at vi er dem, der er sammen med barnet til daglig, vores faglige viden og et godt samarbejde med barnet, familien og børne- og ungerådgiveren er vigtig for barnets trivsel.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da-DK" b="0" baseline="0" dirty="0" smtClean="0"/>
          </a:p>
          <a:p>
            <a:endParaRPr lang="da-DK" b="1" baseline="0" dirty="0" smtClean="0"/>
          </a:p>
          <a:p>
            <a:endParaRPr lang="da-DK" b="1" baseline="0" dirty="0" smtClean="0"/>
          </a:p>
          <a:p>
            <a:endParaRPr lang="da-DK" b="1" baseline="0" dirty="0" smtClean="0"/>
          </a:p>
          <a:p>
            <a:endParaRPr lang="da-DK" sz="1000" b="0" i="1" baseline="0" dirty="0" smtClean="0">
              <a:solidFill>
                <a:schemeClr val="tx1"/>
              </a:solidFill>
            </a:endParaRPr>
          </a:p>
          <a:p>
            <a:endParaRPr lang="da-DK" sz="1000" b="0" i="1" baseline="0" dirty="0" smtClean="0">
              <a:solidFill>
                <a:schemeClr val="tx1"/>
              </a:solidFill>
            </a:endParaRPr>
          </a:p>
          <a:p>
            <a:endParaRPr lang="da-DK" sz="1000" b="0" i="1" baseline="0" dirty="0" smtClean="0">
              <a:solidFill>
                <a:schemeClr val="tx1"/>
              </a:solidFill>
            </a:endParaRPr>
          </a:p>
          <a:p>
            <a:endParaRPr lang="da-DK" sz="1200" kern="1200" dirty="0" smtClean="0">
              <a:solidFill>
                <a:schemeClr val="tx1"/>
              </a:solidFill>
              <a:effectLst/>
              <a:latin typeface="+mn-lt"/>
              <a:ea typeface="+mn-ea"/>
              <a:cs typeface="+mn-cs"/>
            </a:endParaRPr>
          </a:p>
          <a:p>
            <a:endParaRPr lang="da-DK" dirty="0" smtClean="0"/>
          </a:p>
          <a:p>
            <a:endParaRPr lang="da-DK" b="1" baseline="0" dirty="0" smtClean="0"/>
          </a:p>
          <a:p>
            <a:endParaRPr lang="da-DK" b="1" baseline="0" dirty="0" smtClean="0"/>
          </a:p>
          <a:p>
            <a:endParaRPr lang="da-DK" b="1" baseline="0" dirty="0" smtClean="0"/>
          </a:p>
          <a:p>
            <a:endParaRPr lang="da-DK" b="1" baseline="0" dirty="0" smtClean="0"/>
          </a:p>
          <a:p>
            <a:endParaRPr lang="da-DK" b="1" baseline="0" dirty="0" smtClean="0"/>
          </a:p>
          <a:p>
            <a:pPr marL="0" indent="0">
              <a:buFont typeface="Arial" panose="020B0604020202020204" pitchFamily="34" charset="0"/>
              <a:buNone/>
            </a:pPr>
            <a:endParaRPr lang="da-DK" baseline="0" dirty="0" smtClean="0"/>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da-DK" b="0" baseline="0" dirty="0" smtClean="0"/>
          </a:p>
          <a:p>
            <a:endParaRPr lang="da-DK" b="1" baseline="0" dirty="0" smtClean="0"/>
          </a:p>
          <a:p>
            <a:endParaRPr lang="da-DK" sz="1000" b="0" i="1" baseline="0" dirty="0" smtClean="0">
              <a:solidFill>
                <a:schemeClr val="tx1"/>
              </a:solidFill>
            </a:endParaRPr>
          </a:p>
          <a:p>
            <a:endParaRPr lang="da-DK" sz="1200" kern="1200" dirty="0" smtClean="0">
              <a:solidFill>
                <a:schemeClr val="tx1"/>
              </a:solidFill>
              <a:effectLst/>
              <a:latin typeface="+mn-lt"/>
              <a:ea typeface="+mn-ea"/>
              <a:cs typeface="+mn-cs"/>
            </a:endParaRPr>
          </a:p>
        </p:txBody>
      </p:sp>
      <p:sp>
        <p:nvSpPr>
          <p:cNvPr id="4" name="Pladsholder til slidenummer 3"/>
          <p:cNvSpPr>
            <a:spLocks noGrp="1"/>
          </p:cNvSpPr>
          <p:nvPr>
            <p:ph type="sldNum" sz="quarter" idx="10"/>
          </p:nvPr>
        </p:nvSpPr>
        <p:spPr/>
        <p:txBody>
          <a:bodyPr/>
          <a:lstStyle/>
          <a:p>
            <a:fld id="{764A3D8C-5A55-4621-97E7-6D8B060F37E2}" type="slidenum">
              <a:rPr lang="da-DK" smtClean="0"/>
              <a:t>18</a:t>
            </a:fld>
            <a:endParaRPr lang="da-DK" dirty="0"/>
          </a:p>
        </p:txBody>
      </p:sp>
    </p:spTree>
    <p:extLst>
      <p:ext uri="{BB962C8B-B14F-4D97-AF65-F5344CB8AC3E}">
        <p14:creationId xmlns:p14="http://schemas.microsoft.com/office/powerpoint/2010/main" val="2261470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800" b="0" baseline="0" dirty="0" smtClean="0"/>
              <a:t>Slidepakken indeholde en kort introduktion til barnets lov. </a:t>
            </a:r>
          </a:p>
          <a:p>
            <a:endParaRPr lang="da-DK" sz="800" b="0" baseline="0" dirty="0" smtClean="0"/>
          </a:p>
          <a:p>
            <a:r>
              <a:rPr lang="da-DK" sz="800" b="0" baseline="0" dirty="0" smtClean="0"/>
              <a:t>For mere viden om barnets lov se fx: </a:t>
            </a:r>
          </a:p>
          <a:p>
            <a:endParaRPr lang="da-DK" sz="800"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sz="1000" b="1" kern="1200" dirty="0" smtClean="0">
                <a:solidFill>
                  <a:schemeClr val="tx1"/>
                </a:solidFill>
                <a:effectLst/>
                <a:latin typeface="+mn-lt"/>
                <a:ea typeface="+mn-ea"/>
                <a:cs typeface="+mn-cs"/>
              </a:rPr>
              <a:t>E-læringsforløb</a:t>
            </a:r>
            <a:r>
              <a:rPr lang="da-DK" sz="1000" kern="1200" dirty="0" smtClean="0">
                <a:solidFill>
                  <a:schemeClr val="tx1"/>
                </a:solidFill>
                <a:effectLst/>
                <a:latin typeface="+mn-lt"/>
                <a:ea typeface="+mn-ea"/>
                <a:cs typeface="+mn-cs"/>
              </a:rPr>
              <a:t> om de centrale temaer og nye bestemmelser i barnets lov. Medarbejdere og ledere på myndighedsområdet samt alle med interesse for barnets lov kan fleksibelt tilgå alle eller udvalgte moduler i e-læringen afhængigt af behov, og ledelsen har mulighed for at bruge e-lærings-forløbet målrettet som afsæt for drøftelser af ny praksis i egen organisation (</a:t>
            </a:r>
            <a:r>
              <a:rPr lang="da-DK" sz="1000" u="sng" kern="1200" dirty="0" smtClean="0">
                <a:solidFill>
                  <a:schemeClr val="tx1"/>
                </a:solidFill>
                <a:effectLst/>
                <a:latin typeface="+mn-lt"/>
                <a:ea typeface="+mn-ea"/>
                <a:cs typeface="+mn-cs"/>
                <a:hlinkClick r:id="rId3"/>
              </a:rPr>
              <a:t>Implementering af barnets lov i praksis - bliv klædt på med kurser og e-læring | VIA</a:t>
            </a:r>
            <a:r>
              <a:rPr lang="da-DK" sz="1000" kern="1200" dirty="0" smtClean="0">
                <a:solidFill>
                  <a:schemeClr val="tx1"/>
                </a:solidFill>
                <a:effectLst/>
                <a:latin typeface="+mn-lt"/>
                <a:ea typeface="+mn-ea"/>
                <a:cs typeface="+mn-cs"/>
              </a:rPr>
              <a:t>)</a:t>
            </a:r>
          </a:p>
          <a:p>
            <a:endParaRPr lang="da-DK" sz="800"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sz="1000" kern="1200" dirty="0" smtClean="0">
                <a:solidFill>
                  <a:schemeClr val="tx1"/>
                </a:solidFill>
                <a:effectLst/>
                <a:latin typeface="+mn-lt"/>
                <a:ea typeface="+mn-ea"/>
                <a:cs typeface="+mn-cs"/>
              </a:rPr>
              <a:t>I september og oktober 2023 tilbydes tematiserede </a:t>
            </a:r>
            <a:r>
              <a:rPr lang="da-DK" sz="1000" b="1" kern="1200" dirty="0" err="1" smtClean="0">
                <a:solidFill>
                  <a:schemeClr val="tx1"/>
                </a:solidFill>
                <a:effectLst/>
                <a:latin typeface="+mn-lt"/>
                <a:ea typeface="+mn-ea"/>
                <a:cs typeface="+mn-cs"/>
              </a:rPr>
              <a:t>webinarer</a:t>
            </a:r>
            <a:r>
              <a:rPr lang="da-DK" sz="1000" kern="1200" dirty="0" smtClean="0">
                <a:solidFill>
                  <a:schemeClr val="tx1"/>
                </a:solidFill>
                <a:effectLst/>
                <a:latin typeface="+mn-lt"/>
                <a:ea typeface="+mn-ea"/>
                <a:cs typeface="+mn-cs"/>
              </a:rPr>
              <a:t> målrettet alle børne- og ungerådgivere i landets kommuner om barnets lov. </a:t>
            </a:r>
            <a:r>
              <a:rPr lang="da-DK" sz="1000" kern="1200" dirty="0" err="1" smtClean="0">
                <a:solidFill>
                  <a:schemeClr val="tx1"/>
                </a:solidFill>
                <a:effectLst/>
                <a:latin typeface="+mn-lt"/>
                <a:ea typeface="+mn-ea"/>
                <a:cs typeface="+mn-cs"/>
              </a:rPr>
              <a:t>Webinarerne</a:t>
            </a:r>
            <a:r>
              <a:rPr lang="da-DK" sz="1000" kern="1200" dirty="0" smtClean="0">
                <a:solidFill>
                  <a:schemeClr val="tx1"/>
                </a:solidFill>
                <a:effectLst/>
                <a:latin typeface="+mn-lt"/>
                <a:ea typeface="+mn-ea"/>
                <a:cs typeface="+mn-cs"/>
              </a:rPr>
              <a:t> optages og kan efterfølgende tilgås af alle interesserede  (se </a:t>
            </a:r>
            <a:r>
              <a:rPr lang="da-DK" sz="1000" u="sng" kern="1200" dirty="0" err="1" smtClean="0">
                <a:solidFill>
                  <a:schemeClr val="tx1"/>
                </a:solidFill>
                <a:effectLst/>
                <a:latin typeface="+mn-lt"/>
                <a:ea typeface="+mn-ea"/>
                <a:cs typeface="+mn-cs"/>
                <a:hlinkClick r:id="rId4"/>
              </a:rPr>
              <a:t>Webinar</a:t>
            </a:r>
            <a:r>
              <a:rPr lang="da-DK" sz="1000" u="sng" kern="1200" dirty="0" smtClean="0">
                <a:solidFill>
                  <a:schemeClr val="tx1"/>
                </a:solidFill>
                <a:effectLst/>
                <a:latin typeface="+mn-lt"/>
                <a:ea typeface="+mn-ea"/>
                <a:cs typeface="+mn-cs"/>
                <a:hlinkClick r:id="rId4"/>
              </a:rPr>
              <a:t> om det nye </a:t>
            </a:r>
            <a:r>
              <a:rPr lang="da-DK" sz="1000" u="sng" kern="1200" dirty="0" err="1" smtClean="0">
                <a:solidFill>
                  <a:schemeClr val="tx1"/>
                </a:solidFill>
                <a:effectLst/>
                <a:latin typeface="+mn-lt"/>
                <a:ea typeface="+mn-ea"/>
                <a:cs typeface="+mn-cs"/>
                <a:hlinkClick r:id="rId4"/>
              </a:rPr>
              <a:t>mindset</a:t>
            </a:r>
            <a:r>
              <a:rPr lang="da-DK" sz="1000" u="sng" kern="1200" dirty="0" smtClean="0">
                <a:solidFill>
                  <a:schemeClr val="tx1"/>
                </a:solidFill>
                <a:effectLst/>
                <a:latin typeface="+mn-lt"/>
                <a:ea typeface="+mn-ea"/>
                <a:cs typeface="+mn-cs"/>
                <a:hlinkClick r:id="rId4"/>
              </a:rPr>
              <a:t> i barnets handleplan/ungeplanen | VIA</a:t>
            </a:r>
            <a:r>
              <a:rPr lang="da-DK" sz="1000" kern="1200" dirty="0" smtClean="0">
                <a:solidFill>
                  <a:schemeClr val="tx1"/>
                </a:solidFill>
                <a:effectLst/>
                <a:latin typeface="+mn-lt"/>
                <a:ea typeface="+mn-ea"/>
                <a:cs typeface="+mn-cs"/>
              </a:rPr>
              <a:t>).</a:t>
            </a:r>
          </a:p>
          <a:p>
            <a:endParaRPr lang="da-DK" sz="800"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sz="1000" kern="1200" dirty="0" smtClean="0">
                <a:solidFill>
                  <a:schemeClr val="tx1"/>
                </a:solidFill>
                <a:effectLst/>
                <a:latin typeface="+mn-lt"/>
                <a:ea typeface="+mn-ea"/>
                <a:cs typeface="+mn-cs"/>
              </a:rPr>
              <a:t>Primo november 2023 offentliggøres en </a:t>
            </a:r>
            <a:r>
              <a:rPr lang="da-DK" sz="1000" b="1" kern="1200" dirty="0" smtClean="0">
                <a:solidFill>
                  <a:schemeClr val="tx1"/>
                </a:solidFill>
                <a:effectLst/>
                <a:latin typeface="+mn-lt"/>
                <a:ea typeface="+mn-ea"/>
                <a:cs typeface="+mn-cs"/>
              </a:rPr>
              <a:t>håndbog om barnets lov</a:t>
            </a:r>
            <a:r>
              <a:rPr lang="da-DK" sz="1000" kern="1200" dirty="0" smtClean="0">
                <a:solidFill>
                  <a:schemeClr val="tx1"/>
                </a:solidFill>
                <a:effectLst/>
                <a:latin typeface="+mn-lt"/>
                <a:ea typeface="+mn-ea"/>
                <a:cs typeface="+mn-cs"/>
              </a:rPr>
              <a:t>. Håndbogen er et opslagsværk for ledere og rådgivere, som beskriver ændringer i loven og giver inspiration til, hvordan den nye lov kan omsættes i praksis. Håndbogen bliver frit tilgængeligt i en digital version</a:t>
            </a:r>
            <a:r>
              <a:rPr lang="da-DK" sz="1000" kern="1200" baseline="0" dirty="0" smtClean="0">
                <a:solidFill>
                  <a:schemeClr val="tx1"/>
                </a:solidFill>
                <a:effectLst/>
                <a:latin typeface="+mn-lt"/>
                <a:ea typeface="+mn-ea"/>
                <a:cs typeface="+mn-cs"/>
              </a:rPr>
              <a:t> og kan bruges af alle med interesse for barnets lov. </a:t>
            </a:r>
            <a:endParaRPr lang="da-DK" sz="10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000" kern="1200" dirty="0" smtClean="0">
              <a:solidFill>
                <a:schemeClr val="tx1"/>
              </a:solidFill>
              <a:effectLst/>
              <a:latin typeface="+mn-lt"/>
              <a:ea typeface="+mn-ea"/>
              <a:cs typeface="+mn-cs"/>
            </a:endParaRPr>
          </a:p>
          <a:p>
            <a:endParaRPr lang="da-DK" sz="1000" b="0" baseline="0" dirty="0" smtClean="0"/>
          </a:p>
        </p:txBody>
      </p:sp>
      <p:sp>
        <p:nvSpPr>
          <p:cNvPr id="4" name="Pladsholder til dato 3"/>
          <p:cNvSpPr>
            <a:spLocks noGrp="1"/>
          </p:cNvSpPr>
          <p:nvPr>
            <p:ph type="dt" idx="10"/>
          </p:nvPr>
        </p:nvSpPr>
        <p:spPr/>
        <p:txBody>
          <a:bodyPr/>
          <a:lstStyle/>
          <a:p>
            <a:fld id="{5B5AD5CE-2F3D-4807-9EE4-047ABF0BCD2E}" type="datetime2">
              <a:rPr lang="da-DK" smtClean="0"/>
              <a:t>26. september 2023</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80913D85-34BC-4FA7-A491-B95498CAAD60}" type="slidenum">
              <a:rPr lang="da-DK" smtClean="0"/>
              <a:t>2</a:t>
            </a:fld>
            <a:endParaRPr lang="da-DK" dirty="0"/>
          </a:p>
        </p:txBody>
      </p:sp>
    </p:spTree>
    <p:extLst>
      <p:ext uri="{BB962C8B-B14F-4D97-AF65-F5344CB8AC3E}">
        <p14:creationId xmlns:p14="http://schemas.microsoft.com/office/powerpoint/2010/main" val="167402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baseline="0" dirty="0" smtClean="0"/>
          </a:p>
          <a:p>
            <a:endParaRPr lang="da-DK" baseline="0" dirty="0" smtClean="0"/>
          </a:p>
          <a:p>
            <a:endParaRPr lang="da-DK" baseline="0" dirty="0" smtClean="0"/>
          </a:p>
          <a:p>
            <a:endParaRPr lang="da-DK" dirty="0" smtClean="0"/>
          </a:p>
        </p:txBody>
      </p:sp>
      <p:sp>
        <p:nvSpPr>
          <p:cNvPr id="4" name="Pladsholder til dato 3"/>
          <p:cNvSpPr>
            <a:spLocks noGrp="1"/>
          </p:cNvSpPr>
          <p:nvPr>
            <p:ph type="dt" idx="10"/>
          </p:nvPr>
        </p:nvSpPr>
        <p:spPr/>
        <p:txBody>
          <a:bodyPr/>
          <a:lstStyle/>
          <a:p>
            <a:fld id="{786C0674-3CF9-4B55-9A7D-9AC996BBB134}" type="datetime2">
              <a:rPr lang="da-DK" smtClean="0"/>
              <a:t>26. september 2023</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80913D85-34BC-4FA7-A491-B95498CAAD60}" type="slidenum">
              <a:rPr lang="da-DK" smtClean="0"/>
              <a:t>3</a:t>
            </a:fld>
            <a:endParaRPr lang="da-DK" dirty="0"/>
          </a:p>
        </p:txBody>
      </p:sp>
    </p:spTree>
    <p:extLst>
      <p:ext uri="{BB962C8B-B14F-4D97-AF65-F5344CB8AC3E}">
        <p14:creationId xmlns:p14="http://schemas.microsoft.com/office/powerpoint/2010/main" val="3733672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000" kern="1200" dirty="0" smtClean="0">
                <a:solidFill>
                  <a:schemeClr val="tx1"/>
                </a:solidFill>
                <a:effectLst/>
                <a:latin typeface="+mn-lt"/>
                <a:ea typeface="+mn-ea"/>
                <a:cs typeface="+mn-cs"/>
              </a:rPr>
              <a:t>Statsministeren brugte hovedparten af sin nytårstale</a:t>
            </a:r>
            <a:r>
              <a:rPr lang="da-DK" sz="1000" kern="1200" baseline="0" dirty="0" smtClean="0">
                <a:solidFill>
                  <a:schemeClr val="tx1"/>
                </a:solidFill>
                <a:effectLst/>
                <a:latin typeface="+mn-lt"/>
                <a:ea typeface="+mn-ea"/>
                <a:cs typeface="+mn-cs"/>
              </a:rPr>
              <a:t> i 2020 til at tale om behovet for at sætte ind tidligere ift. de udsatte børn. Hun udtalte, at hun ville være børnenes minister. </a:t>
            </a:r>
          </a:p>
          <a:p>
            <a:pPr fontAlgn="base"/>
            <a:endParaRPr lang="da-DK" sz="1000" b="0" kern="1200" dirty="0" smtClean="0">
              <a:solidFill>
                <a:schemeClr val="tx1"/>
              </a:solidFill>
              <a:effectLst/>
              <a:latin typeface="+mn-lt"/>
              <a:ea typeface="+mn-ea"/>
              <a:cs typeface="+mn-cs"/>
            </a:endParaRPr>
          </a:p>
          <a:p>
            <a:pPr fontAlgn="base"/>
            <a:r>
              <a:rPr lang="da-DK" sz="1000" b="0" kern="1200" dirty="0" smtClean="0">
                <a:solidFill>
                  <a:schemeClr val="tx1"/>
                </a:solidFill>
                <a:effectLst/>
                <a:latin typeface="+mn-lt"/>
                <a:ea typeface="+mn-ea"/>
                <a:cs typeface="+mn-cs"/>
              </a:rPr>
              <a:t>Mange organisationer og interessenter på børne- og familieområdet har været inddraget i forarbejdet til reformen ”Børnene Først”, som barnets lov er en del af.</a:t>
            </a:r>
          </a:p>
          <a:p>
            <a:pPr fontAlgn="base"/>
            <a:r>
              <a:rPr lang="da-DK" sz="1000" b="0" kern="1200" dirty="0" smtClean="0">
                <a:solidFill>
                  <a:schemeClr val="tx1"/>
                </a:solidFill>
                <a:effectLst/>
                <a:latin typeface="+mn-lt"/>
                <a:ea typeface="+mn-ea"/>
                <a:cs typeface="+mn-cs"/>
              </a:rPr>
              <a:t>I januar 2021 kom den daværende regerings udspil til ”Børnene</a:t>
            </a:r>
            <a:r>
              <a:rPr lang="da-DK" sz="1000" b="0" kern="1200" baseline="0" dirty="0" smtClean="0">
                <a:solidFill>
                  <a:schemeClr val="tx1"/>
                </a:solidFill>
                <a:effectLst/>
                <a:latin typeface="+mn-lt"/>
                <a:ea typeface="+mn-ea"/>
                <a:cs typeface="+mn-cs"/>
              </a:rPr>
              <a:t> Først”</a:t>
            </a:r>
            <a:r>
              <a:rPr lang="da-DK" sz="1000" b="0" kern="1200" dirty="0" smtClean="0">
                <a:solidFill>
                  <a:schemeClr val="tx1"/>
                </a:solidFill>
                <a:effectLst/>
                <a:latin typeface="+mn-lt"/>
                <a:ea typeface="+mn-ea"/>
                <a:cs typeface="+mn-cs"/>
              </a:rPr>
              <a:t/>
            </a:r>
            <a:br>
              <a:rPr lang="da-DK" sz="1000" b="0" kern="1200" dirty="0" smtClean="0">
                <a:solidFill>
                  <a:schemeClr val="tx1"/>
                </a:solidFill>
                <a:effectLst/>
                <a:latin typeface="+mn-lt"/>
                <a:ea typeface="+mn-ea"/>
                <a:cs typeface="+mn-cs"/>
              </a:rPr>
            </a:br>
            <a:endParaRPr lang="da-DK" sz="1000" kern="1200" dirty="0" smtClean="0">
              <a:solidFill>
                <a:schemeClr val="tx1"/>
              </a:solidFill>
              <a:effectLst/>
              <a:latin typeface="+mn-lt"/>
              <a:ea typeface="+mn-ea"/>
              <a:cs typeface="+mn-cs"/>
            </a:endParaRPr>
          </a:p>
          <a:p>
            <a:r>
              <a:rPr lang="da-DK" sz="1000" kern="1200" dirty="0" smtClean="0">
                <a:solidFill>
                  <a:schemeClr val="tx1"/>
                </a:solidFill>
                <a:effectLst/>
                <a:latin typeface="+mn-lt"/>
                <a:ea typeface="+mn-ea"/>
                <a:cs typeface="+mn-cs"/>
              </a:rPr>
              <a:t>I maj 2021 kom ”Aftaleteksten</a:t>
            </a:r>
            <a:r>
              <a:rPr lang="da-DK" sz="1000" kern="1200" baseline="0" dirty="0" smtClean="0">
                <a:solidFill>
                  <a:schemeClr val="tx1"/>
                </a:solidFill>
                <a:effectLst/>
                <a:latin typeface="+mn-lt"/>
                <a:ea typeface="+mn-ea"/>
                <a:cs typeface="+mn-cs"/>
              </a:rPr>
              <a:t> Børnene Først”-</a:t>
            </a:r>
            <a:r>
              <a:rPr lang="da-DK" sz="1000" kern="1200" dirty="0" smtClean="0">
                <a:solidFill>
                  <a:schemeClr val="tx1"/>
                </a:solidFill>
                <a:effectLst/>
                <a:latin typeface="+mn-lt"/>
                <a:ea typeface="+mn-ea"/>
                <a:cs typeface="+mn-cs"/>
              </a:rPr>
              <a:t> Aftaleteksten er en bred politisk aftale mellem den daværende regering (Socialdemokratiet), Enhedslisten, Radikale Venstre, SF, Alternativet, Venstre,</a:t>
            </a:r>
            <a:r>
              <a:rPr lang="da-DK" sz="1000" kern="1200" baseline="0" dirty="0" smtClean="0">
                <a:solidFill>
                  <a:schemeClr val="tx1"/>
                </a:solidFill>
                <a:effectLst/>
                <a:latin typeface="+mn-lt"/>
                <a:ea typeface="+mn-ea"/>
                <a:cs typeface="+mn-cs"/>
              </a:rPr>
              <a:t> </a:t>
            </a:r>
            <a:r>
              <a:rPr lang="da-DK" sz="1000" kern="1200" dirty="0" smtClean="0">
                <a:solidFill>
                  <a:schemeClr val="tx1"/>
                </a:solidFill>
                <a:effectLst/>
                <a:latin typeface="+mn-lt"/>
                <a:ea typeface="+mn-ea"/>
                <a:cs typeface="+mn-cs"/>
              </a:rPr>
              <a:t>Konservative, Liberal Alliance, Dansk Folkeparti og Kristendemokraterne. </a:t>
            </a:r>
          </a:p>
          <a:p>
            <a:endParaRPr lang="da-DK" sz="1000" kern="1200" dirty="0" smtClean="0">
              <a:solidFill>
                <a:schemeClr val="tx1"/>
              </a:solidFill>
              <a:effectLst/>
              <a:latin typeface="+mn-lt"/>
              <a:ea typeface="+mn-ea"/>
              <a:cs typeface="+mn-cs"/>
            </a:endParaRPr>
          </a:p>
          <a:p>
            <a:r>
              <a:rPr lang="da-DK" sz="1000" kern="1200" dirty="0" smtClean="0">
                <a:solidFill>
                  <a:schemeClr val="tx1"/>
                </a:solidFill>
                <a:effectLst/>
                <a:latin typeface="+mn-lt"/>
                <a:ea typeface="+mn-ea"/>
                <a:cs typeface="+mn-cs"/>
              </a:rPr>
              <a:t>I maj 23: </a:t>
            </a:r>
            <a:r>
              <a:rPr lang="da-DK" sz="1000" b="0" i="0" kern="1200" dirty="0" smtClean="0">
                <a:solidFill>
                  <a:schemeClr val="tx1"/>
                </a:solidFill>
                <a:effectLst/>
                <a:latin typeface="+mn-lt"/>
                <a:ea typeface="+mn-ea"/>
                <a:cs typeface="+mn-cs"/>
              </a:rPr>
              <a:t> Dansk Folkeparti, Liberal Alliance, Alternativet, trak sig</a:t>
            </a:r>
            <a:r>
              <a:rPr lang="da-DK" sz="1000" b="0" i="0" kern="1200" baseline="0" dirty="0" smtClean="0">
                <a:solidFill>
                  <a:schemeClr val="tx1"/>
                </a:solidFill>
                <a:effectLst/>
                <a:latin typeface="+mn-lt"/>
                <a:ea typeface="+mn-ea"/>
                <a:cs typeface="+mn-cs"/>
              </a:rPr>
              <a:t> efterfølgende.</a:t>
            </a:r>
            <a:endParaRPr lang="da-DK" sz="1000" b="0" i="0" kern="1200" dirty="0" smtClean="0">
              <a:solidFill>
                <a:schemeClr val="tx1"/>
              </a:solidFill>
              <a:effectLst/>
              <a:latin typeface="+mn-lt"/>
              <a:ea typeface="+mn-ea"/>
              <a:cs typeface="+mn-cs"/>
            </a:endParaRPr>
          </a:p>
          <a:p>
            <a:endParaRPr lang="da-DK" sz="1000" b="0" i="0" kern="1200" dirty="0" smtClean="0">
              <a:solidFill>
                <a:schemeClr val="tx1"/>
              </a:solidFill>
              <a:effectLst/>
              <a:latin typeface="+mn-lt"/>
              <a:ea typeface="+mn-ea"/>
              <a:cs typeface="+mn-cs"/>
            </a:endParaRPr>
          </a:p>
          <a:p>
            <a:r>
              <a:rPr lang="da-DK" sz="1000" b="0" i="0" kern="1200" dirty="0" smtClean="0">
                <a:solidFill>
                  <a:schemeClr val="tx1"/>
                </a:solidFill>
                <a:effectLst/>
                <a:latin typeface="+mn-lt"/>
                <a:ea typeface="+mn-ea"/>
                <a:cs typeface="+mn-cs"/>
              </a:rPr>
              <a:t>Ikrafttrædelse</a:t>
            </a:r>
            <a:r>
              <a:rPr lang="da-DK" sz="1000" b="0" i="0" kern="1200" baseline="0" dirty="0" smtClean="0">
                <a:solidFill>
                  <a:schemeClr val="tx1"/>
                </a:solidFill>
                <a:effectLst/>
                <a:latin typeface="+mn-lt"/>
                <a:ea typeface="+mn-ea"/>
                <a:cs typeface="+mn-cs"/>
              </a:rPr>
              <a:t> 1.1.24. – der er i alt 214 paragraffer.</a:t>
            </a:r>
          </a:p>
          <a:p>
            <a:endParaRPr lang="da-DK" sz="1000" b="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1000"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000" baseline="0" dirty="0" smtClean="0"/>
              <a:t>Den samlede aftaletekst for reformen kan findes via dette link: https://sm.dk/Media/637583203842999255/Aftaletekst_Boernene_Foerst_maj2021.pdf</a:t>
            </a:r>
          </a:p>
          <a:p>
            <a:pPr marL="0" indent="0">
              <a:buFont typeface="Arial" panose="020B0604020202020204" pitchFamily="34" charset="0"/>
              <a:buNone/>
            </a:pPr>
            <a:endParaRPr lang="da-DK" sz="1000" baseline="0" dirty="0" smtClean="0"/>
          </a:p>
          <a:p>
            <a:pPr marL="0" indent="0">
              <a:buFont typeface="Arial" panose="020B0604020202020204" pitchFamily="34" charset="0"/>
              <a:buNone/>
            </a:pPr>
            <a:endParaRPr lang="da-DK" sz="1000"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000" dirty="0" smtClean="0"/>
              <a:t>Barnets lov omfatter</a:t>
            </a:r>
            <a:r>
              <a:rPr lang="da-DK" sz="1000" baseline="0" dirty="0" smtClean="0"/>
              <a:t> </a:t>
            </a:r>
            <a:r>
              <a:rPr lang="da-DK" sz="1000" i="1" dirty="0" smtClean="0"/>
              <a:t>alle </a:t>
            </a:r>
            <a:r>
              <a:rPr lang="da-DK" sz="1000" dirty="0" smtClean="0"/>
              <a:t>børn og unge, som har brug for hjælp og støtte – uanset om det skyldes sociale</a:t>
            </a:r>
            <a:r>
              <a:rPr lang="da-DK" sz="1000" baseline="0" dirty="0" smtClean="0"/>
              <a:t> problemer eller funktionsnedsættelser.</a:t>
            </a:r>
            <a:endParaRPr lang="da-DK" sz="1000" dirty="0" smtClean="0"/>
          </a:p>
          <a:p>
            <a:pPr marL="0" indent="0">
              <a:buFontTx/>
              <a:buNone/>
            </a:pPr>
            <a:endParaRPr lang="da-DK" sz="1000" dirty="0" smtClean="0"/>
          </a:p>
          <a:p>
            <a:pPr marL="0" indent="0">
              <a:buFontTx/>
              <a:buNone/>
            </a:pPr>
            <a:r>
              <a:rPr lang="da-DK" sz="1000" dirty="0" smtClean="0"/>
              <a:t>Barnets lov er en</a:t>
            </a:r>
            <a:r>
              <a:rPr lang="da-DK" sz="1000" i="1" dirty="0" smtClean="0"/>
              <a:t> gennemgribende </a:t>
            </a:r>
            <a:r>
              <a:rPr lang="da-DK" sz="1000" dirty="0" smtClean="0"/>
              <a:t>forandring af vores nuværende praksis på hele børne- og ungeområdet, som kræver, at vi gør noget</a:t>
            </a:r>
            <a:r>
              <a:rPr lang="da-DK" sz="1000" baseline="0" dirty="0" smtClean="0"/>
              <a:t> andet, end i dag.</a:t>
            </a:r>
          </a:p>
        </p:txBody>
      </p:sp>
      <p:sp>
        <p:nvSpPr>
          <p:cNvPr id="4" name="Pladsholder til dato 3"/>
          <p:cNvSpPr>
            <a:spLocks noGrp="1"/>
          </p:cNvSpPr>
          <p:nvPr>
            <p:ph type="dt" idx="10"/>
          </p:nvPr>
        </p:nvSpPr>
        <p:spPr/>
        <p:txBody>
          <a:bodyPr/>
          <a:lstStyle/>
          <a:p>
            <a:fld id="{5B5AD5CE-2F3D-4807-9EE4-047ABF0BCD2E}" type="datetime2">
              <a:rPr lang="da-DK" smtClean="0"/>
              <a:t>26. september 2023</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80913D85-34BC-4FA7-A491-B95498CAAD60}" type="slidenum">
              <a:rPr lang="da-DK" smtClean="0"/>
              <a:t>4</a:t>
            </a:fld>
            <a:endParaRPr lang="da-DK" dirty="0"/>
          </a:p>
        </p:txBody>
      </p:sp>
    </p:spTree>
    <p:extLst>
      <p:ext uri="{BB962C8B-B14F-4D97-AF65-F5344CB8AC3E}">
        <p14:creationId xmlns:p14="http://schemas.microsoft.com/office/powerpoint/2010/main" val="363654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 typeface="Arial" panose="020B0604020202020204" pitchFamily="34" charset="0"/>
              <a:buNone/>
            </a:pPr>
            <a:r>
              <a:rPr lang="da-DK" sz="1200" b="1" baseline="0" dirty="0" smtClean="0"/>
              <a:t>De centrale sigtepunkter i børnene først: </a:t>
            </a:r>
          </a:p>
          <a:p>
            <a:pPr marL="0" indent="0">
              <a:buFont typeface="Arial" panose="020B0604020202020204" pitchFamily="34" charset="0"/>
              <a:buNone/>
            </a:pPr>
            <a:r>
              <a:rPr lang="da-DK" sz="1200" b="1" i="0" dirty="0" smtClean="0"/>
              <a:t>Bedre og tidligere indsats for udsatte børn og familier</a:t>
            </a:r>
          </a:p>
          <a:p>
            <a:pPr marL="171450" indent="-171450">
              <a:buFont typeface="Arial" panose="020B0604020202020204" pitchFamily="34" charset="0"/>
              <a:buChar char="•"/>
            </a:pPr>
            <a:r>
              <a:rPr lang="da-DK" sz="1200" i="0" dirty="0" smtClean="0"/>
              <a:t>Ikke alle børn får den rette hjælp i tide.</a:t>
            </a:r>
            <a:r>
              <a:rPr lang="da-DK" sz="1200" i="0" baseline="0" dirty="0" smtClean="0"/>
              <a:t> D</a:t>
            </a:r>
            <a:r>
              <a:rPr lang="da-DK" sz="1200" i="0" dirty="0" smtClean="0"/>
              <a:t>et skal der rettes op på.</a:t>
            </a:r>
          </a:p>
          <a:p>
            <a:pPr marL="171450" indent="-171450">
              <a:buFont typeface="Arial" panose="020B0604020202020204" pitchFamily="34" charset="0"/>
              <a:buChar char="•"/>
            </a:pPr>
            <a:r>
              <a:rPr lang="da-DK" sz="1200" i="0" dirty="0" smtClean="0"/>
              <a:t>Der skal fokus på det forebyggende arbejde i højere grad.</a:t>
            </a:r>
          </a:p>
          <a:p>
            <a:pPr marL="171450" indent="-171450">
              <a:buFont typeface="Arial" panose="020B0604020202020204" pitchFamily="34" charset="0"/>
              <a:buChar char="•"/>
            </a:pPr>
            <a:r>
              <a:rPr lang="da-DK" sz="1200" i="0" dirty="0" smtClean="0"/>
              <a:t>Sættes så tidligt ind som muligt.</a:t>
            </a:r>
          </a:p>
          <a:p>
            <a:pPr marL="171450" indent="-171450">
              <a:buFont typeface="Arial" panose="020B0604020202020204" pitchFamily="34" charset="0"/>
              <a:buChar char="•"/>
            </a:pPr>
            <a:r>
              <a:rPr lang="da-DK" sz="1200" i="0" dirty="0" smtClean="0"/>
              <a:t>Fokus på en mere helhedsorienteret indsats og også fokus på søskende.</a:t>
            </a:r>
          </a:p>
          <a:p>
            <a:pPr marL="0" indent="0">
              <a:buFont typeface="Arial" panose="020B0604020202020204" pitchFamily="34" charset="0"/>
              <a:buNone/>
            </a:pPr>
            <a:endParaRPr lang="da-DK" sz="1200" i="0" dirty="0" smtClean="0"/>
          </a:p>
          <a:p>
            <a:pPr marL="0" indent="0">
              <a:buFont typeface="Arial" panose="020B0604020202020204" pitchFamily="34" charset="0"/>
              <a:buNone/>
            </a:pPr>
            <a:r>
              <a:rPr lang="da-DK" sz="1200" b="1" i="0" dirty="0" smtClean="0"/>
              <a:t>Færre skift og mere stabilitet </a:t>
            </a:r>
          </a:p>
          <a:p>
            <a:pPr marL="171450" indent="-171450">
              <a:buFont typeface="Arial" panose="020B0604020202020204" pitchFamily="34" charset="0"/>
              <a:buChar char="•"/>
            </a:pPr>
            <a:r>
              <a:rPr lang="da-DK" sz="1200" b="0" i="0" dirty="0" smtClean="0"/>
              <a:t>Sikre</a:t>
            </a:r>
            <a:r>
              <a:rPr lang="da-DK" sz="1200" b="0" i="0" baseline="0" dirty="0" smtClean="0"/>
              <a:t> kontinuitet i barnets liv.</a:t>
            </a:r>
          </a:p>
          <a:p>
            <a:pPr marL="171450" indent="-171450">
              <a:buFont typeface="Arial" panose="020B0604020202020204" pitchFamily="34" charset="0"/>
              <a:buChar char="•"/>
            </a:pPr>
            <a:r>
              <a:rPr lang="da-DK" sz="1200" b="0" i="0" baseline="0" dirty="0" smtClean="0"/>
              <a:t>Anbragte børn skal ikke udsættes for unødige skift.</a:t>
            </a:r>
          </a:p>
          <a:p>
            <a:pPr marL="171450" indent="-171450">
              <a:buFont typeface="Arial" panose="020B0604020202020204" pitchFamily="34" charset="0"/>
              <a:buChar char="•"/>
            </a:pPr>
            <a:r>
              <a:rPr lang="da-DK" sz="1200" b="0" i="0" baseline="0" dirty="0" smtClean="0"/>
              <a:t>De har brug for stabile voksne. </a:t>
            </a:r>
          </a:p>
          <a:p>
            <a:pPr marL="171450" indent="-171450">
              <a:buFont typeface="Arial" panose="020B0604020202020204" pitchFamily="34" charset="0"/>
              <a:buChar char="•"/>
            </a:pPr>
            <a:r>
              <a:rPr lang="da-DK" sz="1200" b="0" i="0" baseline="0" dirty="0" smtClean="0"/>
              <a:t>Brug for nogle vedvarende anbringelser for nogle børn.</a:t>
            </a:r>
          </a:p>
          <a:p>
            <a:pPr marL="0" indent="0">
              <a:buFont typeface="Arial" panose="020B0604020202020204" pitchFamily="34" charset="0"/>
              <a:buNone/>
            </a:pPr>
            <a:endParaRPr lang="da-DK" sz="1200" b="0" i="0" dirty="0" smtClean="0"/>
          </a:p>
          <a:p>
            <a:pPr marL="0" indent="0">
              <a:buFont typeface="Arial" panose="020B0604020202020204" pitchFamily="34" charset="0"/>
              <a:buNone/>
            </a:pPr>
            <a:r>
              <a:rPr lang="da-DK" sz="1200" b="1" i="0" dirty="0" smtClean="0"/>
              <a:t>Barnets lov – flere rettigheder til børnene</a:t>
            </a:r>
          </a:p>
          <a:p>
            <a:pPr marL="171450" indent="-171450">
              <a:buFont typeface="Arial" panose="020B0604020202020204" pitchFamily="34" charset="0"/>
              <a:buChar char="•"/>
            </a:pPr>
            <a:r>
              <a:rPr lang="da-DK" sz="1200" b="0" i="0" dirty="0" smtClean="0"/>
              <a:t>Helt</a:t>
            </a:r>
            <a:r>
              <a:rPr lang="da-DK" sz="1200" b="0" i="0" baseline="0" dirty="0" smtClean="0"/>
              <a:t> centralt for forhandlingerne var barnets rettigheder.</a:t>
            </a:r>
          </a:p>
          <a:p>
            <a:pPr marL="171450" indent="-171450">
              <a:buFont typeface="Arial" panose="020B0604020202020204" pitchFamily="34" charset="0"/>
              <a:buChar char="•"/>
            </a:pPr>
            <a:r>
              <a:rPr lang="da-DK" sz="1200" b="0" i="0" baseline="0" dirty="0" smtClean="0"/>
              <a:t>Børnene skal inddrages mere.</a:t>
            </a:r>
          </a:p>
          <a:p>
            <a:pPr marL="171450" indent="-171450">
              <a:buFont typeface="Arial" panose="020B0604020202020204" pitchFamily="34" charset="0"/>
              <a:buChar char="•"/>
            </a:pPr>
            <a:r>
              <a:rPr lang="da-DK" sz="1200" b="0" i="0" baseline="0" dirty="0" smtClean="0"/>
              <a:t>Uanset alder vil børn få en egen ret.</a:t>
            </a:r>
          </a:p>
          <a:p>
            <a:pPr marL="171450" indent="-171450">
              <a:buFont typeface="Arial" panose="020B0604020202020204" pitchFamily="34" charset="0"/>
              <a:buChar char="•"/>
            </a:pPr>
            <a:r>
              <a:rPr lang="da-DK" sz="1200" b="0" i="0" baseline="0" dirty="0" smtClean="0"/>
              <a:t>Pligt til at inddrage dem og lade det være styrende, hvad barnets ønsker er.</a:t>
            </a:r>
          </a:p>
          <a:p>
            <a:pPr marL="171450" indent="-171450">
              <a:buFont typeface="Arial" panose="020B0604020202020204" pitchFamily="34" charset="0"/>
              <a:buChar char="•"/>
            </a:pPr>
            <a:r>
              <a:rPr lang="da-DK" sz="1200" b="0" i="0" baseline="0" dirty="0" smtClean="0"/>
              <a:t>De voksne har stadig ansvaret.</a:t>
            </a:r>
          </a:p>
          <a:p>
            <a:pPr marL="171450" indent="-171450">
              <a:buFont typeface="Arial" panose="020B0604020202020204" pitchFamily="34" charset="0"/>
              <a:buChar char="•"/>
            </a:pPr>
            <a:r>
              <a:rPr lang="da-DK" sz="1200" b="0" i="0" baseline="0" dirty="0" smtClean="0"/>
              <a:t>Børnene skal føle, at de bliver set og hørt.</a:t>
            </a:r>
          </a:p>
          <a:p>
            <a:pPr marL="171450" indent="-171450">
              <a:buFont typeface="Arial" panose="020B0604020202020204" pitchFamily="34" charset="0"/>
              <a:buChar char="•"/>
            </a:pPr>
            <a:r>
              <a:rPr lang="da-DK" sz="1200" b="0" i="0" baseline="0" dirty="0" smtClean="0"/>
              <a:t>Væk fra sprogbrug, hvor barnet kan opfatte sig som et problem.</a:t>
            </a:r>
          </a:p>
          <a:p>
            <a:pPr marL="0" indent="0">
              <a:buFont typeface="Arial" panose="020B0604020202020204" pitchFamily="34" charset="0"/>
              <a:buNone/>
            </a:pPr>
            <a:endParaRPr lang="da-DK" sz="1200" i="0" dirty="0" smtClean="0"/>
          </a:p>
          <a:p>
            <a:pPr marL="0" indent="0">
              <a:buFont typeface="Arial" panose="020B0604020202020204" pitchFamily="34" charset="0"/>
              <a:buNone/>
            </a:pPr>
            <a:r>
              <a:rPr lang="da-DK" sz="1200" b="1" i="0" dirty="0" smtClean="0"/>
              <a:t>Bedre kvalitet i anbringelserne </a:t>
            </a:r>
          </a:p>
          <a:p>
            <a:pPr marL="171450" indent="-171450">
              <a:buFont typeface="Arial" panose="020B0604020202020204" pitchFamily="34" charset="0"/>
              <a:buChar char="•"/>
            </a:pPr>
            <a:r>
              <a:rPr lang="da-DK" sz="1200" b="0" i="0" dirty="0" smtClean="0"/>
              <a:t>Fokus</a:t>
            </a:r>
            <a:r>
              <a:rPr lang="da-DK" sz="1200" b="0" i="0" baseline="0" dirty="0" smtClean="0"/>
              <a:t> på kvaliteten og uddannelse til plejefamilier.</a:t>
            </a:r>
          </a:p>
          <a:p>
            <a:pPr marL="171450" indent="-171450">
              <a:buFont typeface="Arial" panose="020B0604020202020204" pitchFamily="34" charset="0"/>
              <a:buChar char="•"/>
            </a:pPr>
            <a:r>
              <a:rPr lang="da-DK" sz="1200" b="0" i="0" baseline="0" dirty="0" smtClean="0"/>
              <a:t>Fokus på kvaliteten på institutioner.</a:t>
            </a:r>
          </a:p>
          <a:p>
            <a:pPr marL="171450" indent="-171450">
              <a:buFont typeface="Arial" panose="020B0604020202020204" pitchFamily="34" charset="0"/>
              <a:buChar char="•"/>
            </a:pPr>
            <a:r>
              <a:rPr lang="da-DK" sz="1200" b="0" i="0" baseline="0" dirty="0" smtClean="0"/>
              <a:t>Barnet og den unge skal vedvarende have kontakt til familier under anbringelsen.</a:t>
            </a:r>
          </a:p>
          <a:p>
            <a:pPr marL="0" indent="0">
              <a:buFont typeface="Arial" panose="020B0604020202020204" pitchFamily="34" charset="0"/>
              <a:buNone/>
            </a:pPr>
            <a:endParaRPr lang="da-DK" sz="1200" b="0" i="0" dirty="0" smtClean="0"/>
          </a:p>
          <a:p>
            <a:pPr marL="0" indent="0">
              <a:buFont typeface="Arial" panose="020B0604020202020204" pitchFamily="34" charset="0"/>
              <a:buNone/>
            </a:pPr>
            <a:r>
              <a:rPr lang="da-DK" sz="1200" b="1" i="0" dirty="0" smtClean="0"/>
              <a:t>Bedre kvalitet i sagsbehandlingen og styrket retssikkerhed </a:t>
            </a:r>
          </a:p>
          <a:p>
            <a:pPr marL="171450" indent="-171450">
              <a:buFont typeface="Arial" panose="020B0604020202020204" pitchFamily="34" charset="0"/>
              <a:buChar char="•"/>
            </a:pPr>
            <a:r>
              <a:rPr lang="da-DK" sz="1200" b="0" i="0" dirty="0" smtClean="0"/>
              <a:t>Skrevet ind i loven - to rådgivere på visse sager.</a:t>
            </a:r>
          </a:p>
          <a:p>
            <a:pPr marL="171450" indent="-171450">
              <a:buFont typeface="Arial" panose="020B0604020202020204" pitchFamily="34" charset="0"/>
              <a:buChar char="•"/>
            </a:pPr>
            <a:r>
              <a:rPr lang="da-DK" sz="1200" b="0" i="0" dirty="0" smtClean="0"/>
              <a:t>Efteruddannelse bliver et omdrejningspunkt.</a:t>
            </a:r>
          </a:p>
          <a:p>
            <a:pPr marL="0" indent="0">
              <a:buFont typeface="Arial" panose="020B0604020202020204" pitchFamily="34" charset="0"/>
              <a:buNone/>
            </a:pPr>
            <a:endParaRPr lang="da-DK" sz="1200" b="0" i="0" dirty="0" smtClean="0"/>
          </a:p>
          <a:p>
            <a:pPr marL="0" indent="0">
              <a:buFont typeface="Arial" panose="020B0604020202020204" pitchFamily="34" charset="0"/>
              <a:buNone/>
            </a:pPr>
            <a:r>
              <a:rPr lang="da-DK" sz="1200" b="1" i="0" dirty="0" smtClean="0"/>
              <a:t>Godt ind i voksenlivet </a:t>
            </a:r>
          </a:p>
          <a:p>
            <a:pPr marL="171450" indent="-171450">
              <a:buFont typeface="Arial" panose="020B0604020202020204" pitchFamily="34" charset="0"/>
              <a:buChar char="•"/>
            </a:pPr>
            <a:r>
              <a:rPr lang="da-DK" sz="1200" i="0" dirty="0" smtClean="0"/>
              <a:t>Der er i 2022 gennemført en større analyse</a:t>
            </a:r>
            <a:r>
              <a:rPr lang="da-DK" sz="1200" i="0" baseline="0" dirty="0" smtClean="0"/>
              <a:t> af området, som skal danne grund for udvikling af overgangen fra ung til voksen.</a:t>
            </a:r>
          </a:p>
          <a:p>
            <a:pPr marL="0" indent="0">
              <a:buFont typeface="Arial" panose="020B0604020202020204" pitchFamily="34" charset="0"/>
              <a:buNone/>
            </a:pPr>
            <a:r>
              <a:rPr lang="da-DK" sz="1200" i="0" baseline="0" dirty="0" smtClean="0"/>
              <a:t> </a:t>
            </a:r>
            <a:endParaRPr lang="da-DK" sz="1200" b="1" i="0" dirty="0" smtClean="0"/>
          </a:p>
          <a:p>
            <a:pPr marL="0" indent="0">
              <a:buFont typeface="Arial" panose="020B0604020202020204" pitchFamily="34" charset="0"/>
              <a:buNone/>
            </a:pPr>
            <a:r>
              <a:rPr lang="da-DK" sz="1200" b="1" i="0" dirty="0" smtClean="0"/>
              <a:t>Fra aftale til virkelighed</a:t>
            </a:r>
          </a:p>
          <a:p>
            <a:pPr marL="0" indent="0">
              <a:buFont typeface="Arial" panose="020B0604020202020204" pitchFamily="34" charset="0"/>
              <a:buNone/>
            </a:pPr>
            <a:r>
              <a:rPr lang="da-DK" sz="1200" baseline="0" dirty="0" smtClean="0"/>
              <a:t>Implementeringen af Børnene først og barnets lov følges og understøttes tæt. </a:t>
            </a:r>
          </a:p>
          <a:p>
            <a:pPr marL="0" indent="0">
              <a:buFont typeface="Arial" panose="020B0604020202020204" pitchFamily="34" charset="0"/>
              <a:buNone/>
            </a:pPr>
            <a:endParaRPr lang="da-DK" sz="1200" baseline="0" dirty="0" smtClean="0"/>
          </a:p>
          <a:p>
            <a:pPr marL="171450" indent="-171450">
              <a:buFont typeface="Arial" panose="020B0604020202020204" pitchFamily="34" charset="0"/>
              <a:buChar char="•"/>
            </a:pPr>
            <a:r>
              <a:rPr lang="da-DK" sz="1200" baseline="0" dirty="0" smtClean="0"/>
              <a:t>Der er nedsat et partnerskab med interessenter fra børne- og ungeområdet. Herunder KL, BKF, brugerorganisationer. </a:t>
            </a:r>
          </a:p>
          <a:p>
            <a:pPr marL="171450" indent="-171450">
              <a:buFont typeface="Arial" panose="020B0604020202020204" pitchFamily="34" charset="0"/>
              <a:buChar char="•"/>
            </a:pPr>
            <a:r>
              <a:rPr lang="da-DK" sz="1200" baseline="0" dirty="0" smtClean="0"/>
              <a:t>Derudover er der en interessentfølgegruppe som følger implementeringen. Der gennemføres en national evaluering af implementeringen af barnets lov, hvor der blandt andet vil være fokus på inddragelse. </a:t>
            </a:r>
          </a:p>
          <a:p>
            <a:pPr marL="171450" indent="-171450">
              <a:buFont typeface="Arial" panose="020B0604020202020204" pitchFamily="34" charset="0"/>
              <a:buChar char="•"/>
            </a:pPr>
            <a:r>
              <a:rPr lang="da-DK" sz="1200" baseline="0" dirty="0" smtClean="0"/>
              <a:t>Social- og boligstyrelsen understøtter implementeringen fra 2023 – 2026 med kompetenceudvikling, implementeringsredskaber og håndbøger målrettet det socialfaglige arbejdet. </a:t>
            </a:r>
            <a:endParaRPr lang="da-DK" dirty="0" smtClean="0"/>
          </a:p>
          <a:p>
            <a:pPr marL="0" indent="0">
              <a:buFont typeface="Arial" panose="020B0604020202020204" pitchFamily="34" charset="0"/>
              <a:buNone/>
            </a:pPr>
            <a:endParaRPr lang="da-DK" sz="1200" b="1" baseline="0" dirty="0" smtClean="0"/>
          </a:p>
        </p:txBody>
      </p:sp>
      <p:sp>
        <p:nvSpPr>
          <p:cNvPr id="4" name="Pladsholder til dato 3"/>
          <p:cNvSpPr>
            <a:spLocks noGrp="1"/>
          </p:cNvSpPr>
          <p:nvPr>
            <p:ph type="dt" idx="10"/>
          </p:nvPr>
        </p:nvSpPr>
        <p:spPr/>
        <p:txBody>
          <a:bodyPr/>
          <a:lstStyle/>
          <a:p>
            <a:fld id="{F1928F8D-3164-4960-B346-662FAC3EA42D}" type="datetime2">
              <a:rPr lang="da-DK" smtClean="0"/>
              <a:t>26. september 2023</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80913D85-34BC-4FA7-A491-B95498CAAD60}" type="slidenum">
              <a:rPr lang="da-DK" smtClean="0"/>
              <a:t>5</a:t>
            </a:fld>
            <a:endParaRPr lang="da-DK" dirty="0"/>
          </a:p>
        </p:txBody>
      </p:sp>
    </p:spTree>
    <p:extLst>
      <p:ext uri="{BB962C8B-B14F-4D97-AF65-F5344CB8AC3E}">
        <p14:creationId xmlns:p14="http://schemas.microsoft.com/office/powerpoint/2010/main" val="3621079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smtClean="0"/>
          </a:p>
        </p:txBody>
      </p:sp>
      <p:sp>
        <p:nvSpPr>
          <p:cNvPr id="4" name="Pladsholder til dato 3"/>
          <p:cNvSpPr>
            <a:spLocks noGrp="1"/>
          </p:cNvSpPr>
          <p:nvPr>
            <p:ph type="dt" idx="10"/>
          </p:nvPr>
        </p:nvSpPr>
        <p:spPr/>
        <p:txBody>
          <a:bodyPr/>
          <a:lstStyle/>
          <a:p>
            <a:fld id="{786C0674-3CF9-4B55-9A7D-9AC996BBB134}" type="datetime2">
              <a:rPr lang="da-DK" smtClean="0"/>
              <a:t>26. september 2023</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80913D85-34BC-4FA7-A491-B95498CAAD60}" type="slidenum">
              <a:rPr lang="da-DK" smtClean="0"/>
              <a:t>6</a:t>
            </a:fld>
            <a:endParaRPr lang="da-DK" dirty="0"/>
          </a:p>
        </p:txBody>
      </p:sp>
    </p:spTree>
    <p:extLst>
      <p:ext uri="{BB962C8B-B14F-4D97-AF65-F5344CB8AC3E}">
        <p14:creationId xmlns:p14="http://schemas.microsoft.com/office/powerpoint/2010/main" val="1028434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 typeface="Arial" panose="020B0604020202020204" pitchFamily="34" charset="0"/>
              <a:buNone/>
            </a:pPr>
            <a:endParaRPr lang="da-DK" sz="1000" baseline="0" dirty="0" smtClean="0"/>
          </a:p>
        </p:txBody>
      </p:sp>
      <p:sp>
        <p:nvSpPr>
          <p:cNvPr id="4" name="Pladsholder til dato 3"/>
          <p:cNvSpPr>
            <a:spLocks noGrp="1"/>
          </p:cNvSpPr>
          <p:nvPr>
            <p:ph type="dt" idx="10"/>
          </p:nvPr>
        </p:nvSpPr>
        <p:spPr/>
        <p:txBody>
          <a:bodyPr/>
          <a:lstStyle/>
          <a:p>
            <a:fld id="{5B5AD5CE-2F3D-4807-9EE4-047ABF0BCD2E}" type="datetime2">
              <a:rPr lang="da-DK" smtClean="0"/>
              <a:t>26. september 2023</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80913D85-34BC-4FA7-A491-B95498CAAD60}" type="slidenum">
              <a:rPr lang="da-DK" smtClean="0"/>
              <a:t>7</a:t>
            </a:fld>
            <a:endParaRPr lang="da-DK" dirty="0"/>
          </a:p>
        </p:txBody>
      </p:sp>
    </p:spTree>
    <p:extLst>
      <p:ext uri="{BB962C8B-B14F-4D97-AF65-F5344CB8AC3E}">
        <p14:creationId xmlns:p14="http://schemas.microsoft.com/office/powerpoint/2010/main" val="981226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200" b="1" kern="1200" dirty="0" smtClean="0">
                <a:solidFill>
                  <a:schemeClr val="tx1"/>
                </a:solidFill>
                <a:effectLst/>
                <a:latin typeface="+mn-lt"/>
                <a:ea typeface="+mn-ea"/>
                <a:cs typeface="+mn-cs"/>
              </a:rPr>
              <a:t>Fokusområder:</a:t>
            </a:r>
            <a:r>
              <a:rPr lang="da-DK" sz="1200" b="1" kern="1200" baseline="0" dirty="0" smtClean="0">
                <a:solidFill>
                  <a:schemeClr val="tx1"/>
                </a:solidFill>
                <a:effectLst/>
                <a:latin typeface="+mn-lt"/>
                <a:ea typeface="+mn-ea"/>
                <a:cs typeface="+mn-cs"/>
              </a:rPr>
              <a:t> </a:t>
            </a:r>
            <a:endParaRPr lang="da-DK"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200" kern="1200" dirty="0" smtClean="0">
                <a:solidFill>
                  <a:schemeClr val="tx1"/>
                </a:solidFill>
                <a:effectLst/>
                <a:latin typeface="+mn-lt"/>
                <a:ea typeface="+mn-ea"/>
                <a:cs typeface="+mn-cs"/>
              </a:rPr>
              <a:t>Der er nogle fokusområder, som er særligt gennemgående i loven og afspejler væsentlige politiske intentioner. Fokusområderne sætter retning for alle os, der til dagligt skal anvende loven i vores arbejde med børn, unge og familier.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200" kern="1200" dirty="0" smtClean="0">
                <a:solidFill>
                  <a:schemeClr val="tx1"/>
                </a:solidFill>
                <a:effectLst/>
                <a:latin typeface="+mn-lt"/>
                <a:ea typeface="+mn-ea"/>
                <a:cs typeface="+mn-cs"/>
              </a:rPr>
              <a:t>Fire centrale fokusområder 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200" b="1" kern="1200" dirty="0" smtClean="0">
                <a:solidFill>
                  <a:schemeClr val="tx1"/>
                </a:solidFill>
                <a:effectLst/>
                <a:latin typeface="+mn-lt"/>
                <a:ea typeface="+mn-ea"/>
                <a:cs typeface="+mn-cs"/>
              </a:rPr>
              <a:t>Et tidssvarende børnesyn: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kern="1200" dirty="0" smtClean="0">
                <a:solidFill>
                  <a:schemeClr val="tx1"/>
                </a:solidFill>
                <a:effectLst/>
                <a:latin typeface="+mn-lt"/>
                <a:ea typeface="+mn-ea"/>
                <a:cs typeface="+mn-cs"/>
              </a:rPr>
              <a:t>Børn og unge anerkendes som selvstændige individer med egne holdninger, ønsker og perspektiver på deres liv og forhold.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kern="1200" dirty="0" smtClean="0">
                <a:solidFill>
                  <a:schemeClr val="tx1"/>
                </a:solidFill>
                <a:effectLst/>
                <a:latin typeface="+mn-lt"/>
                <a:ea typeface="+mn-ea"/>
                <a:cs typeface="+mn-cs"/>
              </a:rPr>
              <a:t>Børn skal ses ”i deres egen ret” og med ”egen stemme”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kern="1200" dirty="0" smtClean="0">
                <a:solidFill>
                  <a:schemeClr val="tx1"/>
                </a:solidFill>
                <a:effectLst/>
                <a:latin typeface="+mn-lt"/>
                <a:ea typeface="+mn-ea"/>
                <a:cs typeface="+mn-cs"/>
              </a:rPr>
              <a:t>Med loven får børn og unge således en grundlæggende ret til at blive inddraget og til at få indflydelse på de forhold, der vedrører dem.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kern="1200" dirty="0" smtClean="0">
                <a:solidFill>
                  <a:schemeClr val="tx1"/>
                </a:solidFill>
                <a:effectLst/>
                <a:latin typeface="+mn-lt"/>
                <a:ea typeface="+mn-ea"/>
                <a:cs typeface="+mn-cs"/>
              </a:rPr>
              <a:t>Børnenes og de unges retssikkerhed skal prioriteres, og de skal opleve et børnevenligt system.</a:t>
            </a:r>
          </a:p>
          <a:p>
            <a:pPr marL="171450" lvl="0" indent="-171450">
              <a:buFont typeface="Arial" panose="020B0604020202020204" pitchFamily="34" charset="0"/>
              <a:buChar char="•"/>
            </a:pPr>
            <a:r>
              <a:rPr lang="da-DK" sz="1200" kern="1200" dirty="0" smtClean="0">
                <a:solidFill>
                  <a:schemeClr val="tx1"/>
                </a:solidFill>
                <a:effectLst/>
                <a:latin typeface="+mn-lt"/>
                <a:ea typeface="+mn-ea"/>
                <a:cs typeface="+mn-cs"/>
              </a:rPr>
              <a:t>Børnene skal inddrages mere. Der er ikke fastlagte tidspunkter, men det fremgår, at de skal inddrages løbende i alle beslutninger/afgørelser, der vedrører dem. </a:t>
            </a:r>
          </a:p>
          <a:p>
            <a:pPr marL="171450" lvl="0" indent="-171450">
              <a:buFont typeface="Arial" panose="020B0604020202020204" pitchFamily="34" charset="0"/>
              <a:buChar char="•"/>
            </a:pPr>
            <a:r>
              <a:rPr lang="da-DK" sz="1200" kern="1200" dirty="0" smtClean="0">
                <a:solidFill>
                  <a:schemeClr val="tx1"/>
                </a:solidFill>
                <a:effectLst/>
                <a:latin typeface="+mn-lt"/>
                <a:ea typeface="+mn-ea"/>
                <a:cs typeface="+mn-cs"/>
              </a:rPr>
              <a:t>Uanset alder har børn en egen ret. De har partsbeføjelser i visse sager fra de er 10 år, fx kan de klage og anmode om aktindsigt. De har ret til bisidder. De kan også anmode om anbringelse, støtteperson, suspenderet samvær og permanent inddragelse.</a:t>
            </a:r>
          </a:p>
          <a:p>
            <a:pPr marL="171450" lvl="0" indent="-171450">
              <a:buFont typeface="Arial" panose="020B0604020202020204" pitchFamily="34" charset="0"/>
              <a:buChar char="•"/>
            </a:pPr>
            <a:r>
              <a:rPr lang="da-DK" sz="1200" kern="1200" dirty="0" smtClean="0">
                <a:solidFill>
                  <a:schemeClr val="tx1"/>
                </a:solidFill>
                <a:effectLst/>
                <a:latin typeface="+mn-lt"/>
                <a:ea typeface="+mn-ea"/>
                <a:cs typeface="+mn-cs"/>
              </a:rPr>
              <a:t>Pligt til at inddrage dem og lade det være styrende, hvad barnets ønsker er.</a:t>
            </a:r>
          </a:p>
          <a:p>
            <a:pPr marL="171450" lvl="0" indent="-171450">
              <a:buFont typeface="Arial" panose="020B0604020202020204" pitchFamily="34" charset="0"/>
              <a:buChar char="•"/>
            </a:pPr>
            <a:r>
              <a:rPr lang="da-DK" sz="1200" kern="1200" dirty="0" smtClean="0">
                <a:solidFill>
                  <a:schemeClr val="tx1"/>
                </a:solidFill>
                <a:effectLst/>
                <a:latin typeface="+mn-lt"/>
                <a:ea typeface="+mn-ea"/>
                <a:cs typeface="+mn-cs"/>
              </a:rPr>
              <a:t>De voksne har stadig ansvaret.</a:t>
            </a:r>
          </a:p>
          <a:p>
            <a:pPr marL="171450" lvl="0" indent="-171450">
              <a:buFont typeface="Arial" panose="020B0604020202020204" pitchFamily="34" charset="0"/>
              <a:buChar char="•"/>
            </a:pPr>
            <a:r>
              <a:rPr lang="da-DK" sz="1200" kern="1200" dirty="0" smtClean="0">
                <a:solidFill>
                  <a:schemeClr val="tx1"/>
                </a:solidFill>
                <a:effectLst/>
                <a:latin typeface="+mn-lt"/>
                <a:ea typeface="+mn-ea"/>
                <a:cs typeface="+mn-cs"/>
              </a:rPr>
              <a:t>Børnene skal føle, at de bliver set og hørt.</a:t>
            </a:r>
          </a:p>
          <a:p>
            <a:pPr marL="171450" lvl="0" indent="-171450">
              <a:buFont typeface="Arial" panose="020B0604020202020204" pitchFamily="34" charset="0"/>
              <a:buChar char="•"/>
            </a:pPr>
            <a:r>
              <a:rPr lang="da-DK" sz="1200" kern="1200" dirty="0" smtClean="0">
                <a:solidFill>
                  <a:schemeClr val="tx1"/>
                </a:solidFill>
                <a:effectLst/>
                <a:latin typeface="+mn-lt"/>
                <a:ea typeface="+mn-ea"/>
                <a:cs typeface="+mn-cs"/>
              </a:rPr>
              <a:t>Væk fra sprogbrug, hvor barnet kan opfatte sig som et problem.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200" b="1" dirty="0" smtClean="0"/>
              <a:t>Fleksible sagsforløb med større rum for socialfaglige vurderinger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kern="1200" dirty="0" smtClean="0">
                <a:solidFill>
                  <a:schemeClr val="tx1"/>
                </a:solidFill>
                <a:effectLst/>
                <a:latin typeface="+mn-lt"/>
                <a:ea typeface="+mn-ea"/>
                <a:cs typeface="+mn-cs"/>
              </a:rPr>
              <a:t>Børn, unge og familier skal</a:t>
            </a:r>
            <a:r>
              <a:rPr lang="da-DK" sz="1200" kern="1200" baseline="0" dirty="0" smtClean="0">
                <a:solidFill>
                  <a:schemeClr val="tx1"/>
                </a:solidFill>
                <a:effectLst/>
                <a:latin typeface="+mn-lt"/>
                <a:ea typeface="+mn-ea"/>
                <a:cs typeface="+mn-cs"/>
              </a:rPr>
              <a:t> have den </a:t>
            </a:r>
            <a:r>
              <a:rPr lang="da-DK" sz="1200" kern="1200" dirty="0" smtClean="0">
                <a:solidFill>
                  <a:schemeClr val="tx1"/>
                </a:solidFill>
                <a:effectLst/>
                <a:latin typeface="+mn-lt"/>
                <a:ea typeface="+mn-ea"/>
                <a:cs typeface="+mn-cs"/>
              </a:rPr>
              <a:t>rette hjælp i tide, og regler skal ikke stå i vejen for handling. Der er indført mere </a:t>
            </a:r>
            <a:r>
              <a:rPr lang="da-DK" sz="1200" i="1" kern="1200" dirty="0" smtClean="0">
                <a:solidFill>
                  <a:schemeClr val="tx1"/>
                </a:solidFill>
                <a:effectLst/>
                <a:latin typeface="+mn-lt"/>
                <a:ea typeface="+mn-ea"/>
                <a:cs typeface="+mn-cs"/>
              </a:rPr>
              <a:t>fleksible krav til afdækningen </a:t>
            </a:r>
            <a:r>
              <a:rPr lang="da-DK" sz="1200" kern="1200" dirty="0" smtClean="0">
                <a:solidFill>
                  <a:schemeClr val="tx1"/>
                </a:solidFill>
                <a:effectLst/>
                <a:latin typeface="+mn-lt"/>
                <a:ea typeface="+mn-ea"/>
                <a:cs typeface="+mn-cs"/>
              </a:rPr>
              <a:t>af barnets eller den unges behov, så tidsforbruget flyttes fra lange udredningsforløb til hurtigere igangsættelse af indsats og opfølgning på barnets trivsel og udvikling via nye undersøgelsesbestemmelser: screening, afdækning og børnefaglig undersøgelse.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kern="1200" dirty="0" smtClean="0">
                <a:solidFill>
                  <a:schemeClr val="tx1"/>
                </a:solidFill>
                <a:effectLst/>
                <a:latin typeface="+mn-lt"/>
                <a:ea typeface="+mn-ea"/>
                <a:cs typeface="+mn-cs"/>
              </a:rPr>
              <a:t>Der skal være plads til dialog mellem jer, børnene, de unge og familierne, og der skal være kortere vej fra bekymring til indsats. Barnets lov ændrer ikke på grundlaget for at yde støtte til børn, unge og familier, men den ændrer på de proceskrav, som rammesætter sagsbehandlingen.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kern="1200" dirty="0" smtClean="0">
                <a:solidFill>
                  <a:schemeClr val="tx1"/>
                </a:solidFill>
                <a:effectLst/>
                <a:latin typeface="+mn-lt"/>
                <a:ea typeface="+mn-ea"/>
                <a:cs typeface="+mn-cs"/>
              </a:rPr>
              <a:t>Bestemmelserne om undersøgelse, planer og opfølgning er gjort mere fleksible, så fokus er på dialog og handling, der støtter børnenes eller de unges trivsel og udvikling. Det skaber større rum til socialfaglige vurderinger.</a:t>
            </a:r>
          </a:p>
          <a:p>
            <a:pPr marL="171450" lvl="0" indent="-171450">
              <a:buFont typeface="Arial" panose="020B0604020202020204" pitchFamily="34" charset="0"/>
              <a:buChar char="•"/>
            </a:pPr>
            <a:r>
              <a:rPr lang="da-DK" sz="1200" kern="1200" dirty="0" smtClean="0">
                <a:solidFill>
                  <a:schemeClr val="tx1"/>
                </a:solidFill>
                <a:effectLst/>
                <a:latin typeface="+mn-lt"/>
                <a:ea typeface="+mn-ea"/>
                <a:cs typeface="+mn-cs"/>
              </a:rPr>
              <a:t>Strukturen i loven skal understøtte et dynamisk sagsforløb, og kortere bestemmelser skal sikre overskueligheden og gøre bestemmelserne nemmere at forstå. </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Sagsbehandlingen skal tilrettelægges, så barnets perspektiv altid er styrende i sagsbehandlingen.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1200" b="1"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200" b="1" dirty="0" smtClean="0"/>
              <a:t>Rette hjælp i tide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kern="1200" dirty="0" smtClean="0">
                <a:solidFill>
                  <a:schemeClr val="tx1"/>
                </a:solidFill>
                <a:effectLst/>
                <a:latin typeface="+mn-lt"/>
                <a:ea typeface="+mn-ea"/>
                <a:cs typeface="+mn-cs"/>
              </a:rPr>
              <a:t>Der skal sættes ind med en tidligt forebyggende og støttende indsats til børn, unge og familier, når der er behov for det.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kern="1200" dirty="0" smtClean="0">
                <a:solidFill>
                  <a:schemeClr val="tx1"/>
                </a:solidFill>
                <a:effectLst/>
                <a:latin typeface="+mn-lt"/>
                <a:ea typeface="+mn-ea"/>
                <a:cs typeface="+mn-cs"/>
              </a:rPr>
              <a:t>Tidlig indsats forstås på to måder: For det første i forhold til barnets ellers den unges alder, hvor det gælder om at gribe børnene eller de unge så tidligt som muligt. Jo tidligere indsatsen sættes ind, jo større mulighed er der for at sikre mulighederne for omsorg, læring, personlig udvikling, trivsel, sundhed og et selvstændigt voksenliv. For det andet i forhold til problemernes omfang, hvor der skal sættes rettidigt og hurtigt ind, inden problemerne vokser sig større, uanset barnets eller den unges alder. De mere fleksible regler understøtter jeres mulighed for at handle hurtigt, når der er behov for det.</a:t>
            </a:r>
          </a:p>
          <a:p>
            <a:pPr marL="0" indent="0">
              <a:buFont typeface="Arial" panose="020B0604020202020204" pitchFamily="34" charset="0"/>
              <a:buNone/>
            </a:pPr>
            <a:endParaRPr lang="da-DK" dirty="0" smtClean="0"/>
          </a:p>
          <a:p>
            <a:pPr marL="0" indent="0">
              <a:buFont typeface="Arial" panose="020B0604020202020204" pitchFamily="34" charset="0"/>
              <a:buNone/>
            </a:pPr>
            <a:r>
              <a:rPr lang="da-DK" b="1" dirty="0" smtClean="0"/>
              <a:t>Færre skift og mere</a:t>
            </a:r>
            <a:r>
              <a:rPr lang="da-DK" b="1" baseline="0" dirty="0" smtClean="0"/>
              <a:t> stabilitet: </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Loven skal medvirke til bedre kontinuitet og færre skift i indsatsen og i sagsbehandlingen. </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Kommunen skal have fokus på at involvere færrest mulige fagpersoner i barnets eller den unges sag. Det skal ske for at skabe de bedste forudsætninger for at opbygge tillidsfulde og trygge relationer. </a:t>
            </a:r>
          </a:p>
          <a:p>
            <a:pPr marL="171450" lvl="0" indent="-171450">
              <a:buFont typeface="Arial" panose="020B0604020202020204" pitchFamily="34" charset="0"/>
              <a:buChar char="•"/>
            </a:pPr>
            <a:r>
              <a:rPr lang="da-DK" sz="1200" kern="1200" dirty="0" smtClean="0">
                <a:solidFill>
                  <a:schemeClr val="tx1"/>
                </a:solidFill>
                <a:effectLst/>
                <a:latin typeface="+mn-lt"/>
                <a:ea typeface="+mn-ea"/>
                <a:cs typeface="+mn-cs"/>
              </a:rPr>
              <a:t>Hvor der ikke tidligere har været iværksat støttende indsatser jf. § 32 eller en anbringelse, jf. § 46 (med samtykke) eller § 47 (uden samtykke), skal kommunalbestyrelsen under en børnefaglig undersøgelse sikre kontinuitet og stabilitet for barnet eller den unge, ved at væsentlige møder med barnet eller den unge som udgangspunkt afholdes med deltagelse af to børne- og ungerådgivere, jf. stk. 5.</a:t>
            </a:r>
          </a:p>
          <a:p>
            <a:pPr marL="171450" lvl="0" indent="-171450">
              <a:buFont typeface="Arial" panose="020B0604020202020204" pitchFamily="34" charset="0"/>
              <a:buChar char="•"/>
            </a:pPr>
            <a:r>
              <a:rPr lang="da-DK" sz="1200" kern="1200" dirty="0" smtClean="0">
                <a:solidFill>
                  <a:schemeClr val="tx1"/>
                </a:solidFill>
                <a:effectLst/>
                <a:latin typeface="+mn-lt"/>
                <a:ea typeface="+mn-ea"/>
                <a:cs typeface="+mn-cs"/>
              </a:rPr>
              <a:t>Anbragte børn skal ikke udsættes for unødige skift.</a:t>
            </a:r>
            <a:r>
              <a:rPr lang="da-DK" sz="1200" kern="1200" baseline="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De har brug for stabile voksne. </a:t>
            </a:r>
          </a:p>
          <a:p>
            <a:pPr marL="171450" lvl="0" indent="-171450">
              <a:buFont typeface="Arial" panose="020B0604020202020204" pitchFamily="34" charset="0"/>
              <a:buChar char="•"/>
            </a:pPr>
            <a:r>
              <a:rPr lang="da-DK" sz="1200" kern="1200" dirty="0" smtClean="0">
                <a:solidFill>
                  <a:schemeClr val="tx1"/>
                </a:solidFill>
                <a:effectLst/>
                <a:latin typeface="+mn-lt"/>
                <a:ea typeface="+mn-ea"/>
                <a:cs typeface="+mn-cs"/>
              </a:rPr>
              <a:t>Der er brug for vedvarende anbringelser for nogle børn,</a:t>
            </a:r>
            <a:r>
              <a:rPr lang="da-DK" sz="1200" kern="1200" baseline="0" dirty="0" smtClean="0">
                <a:solidFill>
                  <a:schemeClr val="tx1"/>
                </a:solidFill>
                <a:effectLst/>
                <a:latin typeface="+mn-lt"/>
                <a:ea typeface="+mn-ea"/>
                <a:cs typeface="+mn-cs"/>
              </a:rPr>
              <a:t> derfor blandt andet mulighed for at træffe afgørelse om anbringelse før fødsel.</a:t>
            </a:r>
            <a:endParaRPr lang="da-DK"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da-DK" dirty="0"/>
          </a:p>
        </p:txBody>
      </p:sp>
      <p:sp>
        <p:nvSpPr>
          <p:cNvPr id="4" name="Pladsholder til dato 3"/>
          <p:cNvSpPr>
            <a:spLocks noGrp="1"/>
          </p:cNvSpPr>
          <p:nvPr>
            <p:ph type="dt" idx="10"/>
          </p:nvPr>
        </p:nvSpPr>
        <p:spPr/>
        <p:txBody>
          <a:bodyPr/>
          <a:lstStyle/>
          <a:p>
            <a:fld id="{F1928F8D-3164-4960-B346-662FAC3EA42D}" type="datetime2">
              <a:rPr lang="da-DK" smtClean="0"/>
              <a:t>26. september 2023</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80913D85-34BC-4FA7-A491-B95498CAAD60}" type="slidenum">
              <a:rPr lang="da-DK" smtClean="0"/>
              <a:t>8</a:t>
            </a:fld>
            <a:endParaRPr lang="da-DK" dirty="0"/>
          </a:p>
        </p:txBody>
      </p:sp>
    </p:spTree>
    <p:extLst>
      <p:ext uri="{BB962C8B-B14F-4D97-AF65-F5344CB8AC3E}">
        <p14:creationId xmlns:p14="http://schemas.microsoft.com/office/powerpoint/2010/main" val="3301300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 typeface="Arial" panose="020B0604020202020204" pitchFamily="34" charset="0"/>
              <a:buNone/>
            </a:pPr>
            <a:r>
              <a:rPr lang="da-DK" b="1" baseline="0" dirty="0" smtClean="0"/>
              <a:t>Ret til inddragelse og indflydelse:  </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Barnets rettigheder er</a:t>
            </a:r>
            <a:r>
              <a:rPr lang="da-DK" sz="1200" kern="1200" baseline="0" dirty="0" smtClean="0">
                <a:solidFill>
                  <a:schemeClr val="tx1"/>
                </a:solidFill>
                <a:effectLst/>
                <a:latin typeface="+mn-lt"/>
                <a:ea typeface="+mn-ea"/>
                <a:cs typeface="+mn-cs"/>
              </a:rPr>
              <a:t> vigtige at</a:t>
            </a:r>
            <a:r>
              <a:rPr lang="da-DK" sz="1200" kern="1200" dirty="0" smtClean="0">
                <a:solidFill>
                  <a:schemeClr val="tx1"/>
                </a:solidFill>
                <a:effectLst/>
                <a:latin typeface="+mn-lt"/>
                <a:ea typeface="+mn-ea"/>
                <a:cs typeface="+mn-cs"/>
              </a:rPr>
              <a:t> starte med, fordi det er så essentielt i barnets</a:t>
            </a:r>
            <a:r>
              <a:rPr lang="da-DK" sz="1200" kern="1200" baseline="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lov. Det er nu nedfældet i loven, at der er ret til inddragelse,</a:t>
            </a:r>
            <a:r>
              <a:rPr lang="da-DK" sz="1200" kern="1200" baseline="0" dirty="0" smtClean="0">
                <a:solidFill>
                  <a:schemeClr val="tx1"/>
                </a:solidFill>
                <a:effectLst/>
                <a:latin typeface="+mn-lt"/>
                <a:ea typeface="+mn-ea"/>
                <a:cs typeface="+mn-cs"/>
              </a:rPr>
              <a:t> og </a:t>
            </a:r>
            <a:r>
              <a:rPr lang="da-DK" sz="1200" kern="1200" dirty="0" smtClean="0">
                <a:solidFill>
                  <a:schemeClr val="tx1"/>
                </a:solidFill>
                <a:effectLst/>
                <a:latin typeface="+mn-lt"/>
                <a:ea typeface="+mn-ea"/>
                <a:cs typeface="+mn-cs"/>
              </a:rPr>
              <a:t>der er også ret til indflydelse.</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Det vil sige, at nu er det præciseret, at alle børn skal inddrages i egen sag. </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Det vil også sige, at det er et</a:t>
            </a:r>
            <a:r>
              <a:rPr lang="da-DK" sz="1200" kern="1200" baseline="0" dirty="0" smtClean="0">
                <a:solidFill>
                  <a:schemeClr val="tx1"/>
                </a:solidFill>
                <a:effectLst/>
                <a:latin typeface="+mn-lt"/>
                <a:ea typeface="+mn-ea"/>
                <a:cs typeface="+mn-cs"/>
              </a:rPr>
              <a:t> krav, at når man</a:t>
            </a:r>
            <a:r>
              <a:rPr lang="da-DK" sz="1200" kern="1200" dirty="0" smtClean="0">
                <a:solidFill>
                  <a:schemeClr val="tx1"/>
                </a:solidFill>
                <a:effectLst/>
                <a:latin typeface="+mn-lt"/>
                <a:ea typeface="+mn-ea"/>
                <a:cs typeface="+mn-cs"/>
              </a:rPr>
              <a:t> træffer en afgørelse, </a:t>
            </a:r>
            <a:r>
              <a:rPr lang="da-DK" sz="1200" kern="1200" baseline="0" dirty="0" smtClean="0">
                <a:solidFill>
                  <a:schemeClr val="tx1"/>
                </a:solidFill>
                <a:effectLst/>
                <a:latin typeface="+mn-lt"/>
                <a:ea typeface="+mn-ea"/>
                <a:cs typeface="+mn-cs"/>
              </a:rPr>
              <a:t>skal</a:t>
            </a:r>
            <a:r>
              <a:rPr lang="da-DK" sz="1200" kern="1200" dirty="0" smtClean="0">
                <a:solidFill>
                  <a:schemeClr val="tx1"/>
                </a:solidFill>
                <a:effectLst/>
                <a:latin typeface="+mn-lt"/>
                <a:ea typeface="+mn-ea"/>
                <a:cs typeface="+mn-cs"/>
              </a:rPr>
              <a:t> barnets perspektiver og ønsker inddrages.</a:t>
            </a:r>
            <a:r>
              <a:rPr lang="da-DK" sz="1200" kern="1200" baseline="0" dirty="0" smtClean="0">
                <a:solidFill>
                  <a:schemeClr val="tx1"/>
                </a:solidFill>
                <a:effectLst/>
                <a:latin typeface="+mn-lt"/>
                <a:ea typeface="+mn-ea"/>
                <a:cs typeface="+mn-cs"/>
              </a:rPr>
              <a:t> D</a:t>
            </a:r>
            <a:r>
              <a:rPr lang="da-DK" sz="1200" kern="1200" dirty="0" smtClean="0">
                <a:solidFill>
                  <a:schemeClr val="tx1"/>
                </a:solidFill>
                <a:effectLst/>
                <a:latin typeface="+mn-lt"/>
                <a:ea typeface="+mn-ea"/>
                <a:cs typeface="+mn-cs"/>
              </a:rPr>
              <a:t>et skal kunne dokumenteres, så det</a:t>
            </a:r>
            <a:r>
              <a:rPr lang="da-DK" sz="1200" kern="1200" baseline="0" dirty="0" smtClean="0">
                <a:solidFill>
                  <a:schemeClr val="tx1"/>
                </a:solidFill>
                <a:effectLst/>
                <a:latin typeface="+mn-lt"/>
                <a:ea typeface="+mn-ea"/>
                <a:cs typeface="+mn-cs"/>
              </a:rPr>
              <a:t> skal skrives ned, </a:t>
            </a:r>
            <a:r>
              <a:rPr lang="da-DK" sz="1200" kern="1200" dirty="0" smtClean="0">
                <a:solidFill>
                  <a:schemeClr val="tx1"/>
                </a:solidFill>
                <a:effectLst/>
                <a:latin typeface="+mn-lt"/>
                <a:ea typeface="+mn-ea"/>
                <a:cs typeface="+mn-cs"/>
              </a:rPr>
              <a:t>hvordan man har inddraget barnet eller den unge</a:t>
            </a:r>
            <a:r>
              <a:rPr lang="da-DK" sz="1200" kern="1200" baseline="0" dirty="0" smtClean="0">
                <a:solidFill>
                  <a:schemeClr val="tx1"/>
                </a:solidFill>
                <a:effectLst/>
                <a:latin typeface="+mn-lt"/>
                <a:ea typeface="+mn-ea"/>
                <a:cs typeface="+mn-cs"/>
              </a:rPr>
              <a:t> og</a:t>
            </a:r>
            <a:r>
              <a:rPr lang="da-DK" sz="1200" kern="1200" dirty="0" smtClean="0">
                <a:solidFill>
                  <a:schemeClr val="tx1"/>
                </a:solidFill>
                <a:effectLst/>
                <a:latin typeface="+mn-lt"/>
                <a:ea typeface="+mn-ea"/>
                <a:cs typeface="+mn-cs"/>
              </a:rPr>
              <a:t> hvilken</a:t>
            </a:r>
            <a:r>
              <a:rPr lang="da-DK" sz="1200" kern="1200" baseline="0" dirty="0" smtClean="0">
                <a:solidFill>
                  <a:schemeClr val="tx1"/>
                </a:solidFill>
                <a:effectLst/>
                <a:latin typeface="+mn-lt"/>
                <a:ea typeface="+mn-ea"/>
                <a:cs typeface="+mn-cs"/>
              </a:rPr>
              <a:t> vægt barnets eller den unges perspektiver og ønsker har i afgørelsen. Når det er dokumenteret i sagen, er det </a:t>
            </a:r>
            <a:r>
              <a:rPr lang="da-DK" sz="1200" kern="1200" dirty="0" smtClean="0">
                <a:solidFill>
                  <a:schemeClr val="tx1"/>
                </a:solidFill>
                <a:effectLst/>
                <a:latin typeface="+mn-lt"/>
                <a:ea typeface="+mn-ea"/>
                <a:cs typeface="+mn-cs"/>
              </a:rPr>
              <a:t>muligt at følge</a:t>
            </a:r>
            <a:r>
              <a:rPr lang="da-DK" sz="1200" kern="1200" baseline="0" dirty="0" smtClean="0">
                <a:solidFill>
                  <a:schemeClr val="tx1"/>
                </a:solidFill>
                <a:effectLst/>
                <a:latin typeface="+mn-lt"/>
                <a:ea typeface="+mn-ea"/>
                <a:cs typeface="+mn-cs"/>
              </a:rPr>
              <a:t> op på</a:t>
            </a:r>
            <a:r>
              <a:rPr lang="da-DK" sz="1200" kern="1200" dirty="0" smtClean="0">
                <a:solidFill>
                  <a:schemeClr val="tx1"/>
                </a:solidFill>
                <a:effectLst/>
                <a:latin typeface="+mn-lt"/>
                <a:ea typeface="+mn-ea"/>
                <a:cs typeface="+mn-cs"/>
              </a:rPr>
              <a:t>, at inddragelsen er sket.   </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Det har altid været sådan, at man skal inddrage børn, men</a:t>
            </a:r>
            <a:r>
              <a:rPr lang="da-DK" sz="1200" kern="1200" baseline="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med den nye lov</a:t>
            </a:r>
            <a:r>
              <a:rPr lang="da-DK" sz="1200" kern="1200" baseline="0" dirty="0" smtClean="0">
                <a:solidFill>
                  <a:schemeClr val="tx1"/>
                </a:solidFill>
                <a:effectLst/>
                <a:latin typeface="+mn-lt"/>
                <a:ea typeface="+mn-ea"/>
                <a:cs typeface="+mn-cs"/>
              </a:rPr>
              <a:t> er der</a:t>
            </a:r>
            <a:r>
              <a:rPr lang="da-DK" sz="1200" kern="1200" dirty="0" smtClean="0">
                <a:solidFill>
                  <a:schemeClr val="tx1"/>
                </a:solidFill>
                <a:effectLst/>
                <a:latin typeface="+mn-lt"/>
                <a:ea typeface="+mn-ea"/>
                <a:cs typeface="+mn-cs"/>
              </a:rPr>
              <a:t> tale om en skærpelse, og det er også skærpet, at undtagelse</a:t>
            </a:r>
            <a:r>
              <a:rPr lang="da-DK" sz="1200" kern="1200" baseline="0" dirty="0" smtClean="0">
                <a:solidFill>
                  <a:schemeClr val="tx1"/>
                </a:solidFill>
                <a:effectLst/>
                <a:latin typeface="+mn-lt"/>
                <a:ea typeface="+mn-ea"/>
                <a:cs typeface="+mn-cs"/>
              </a:rPr>
              <a:t> af inddragelse kun kan ske i helt særlige tilfælde.</a:t>
            </a:r>
            <a:r>
              <a:rPr lang="da-DK" sz="1200" kern="1200" dirty="0" smtClean="0">
                <a:solidFill>
                  <a:schemeClr val="tx1"/>
                </a:solidFill>
                <a:effectLst/>
                <a:latin typeface="+mn-lt"/>
                <a:ea typeface="+mn-ea"/>
                <a:cs typeface="+mn-cs"/>
              </a:rPr>
              <a:t> Argumentet for undtagelse</a:t>
            </a:r>
            <a:r>
              <a:rPr lang="da-DK" sz="1200" kern="1200" baseline="0" dirty="0" smtClean="0">
                <a:solidFill>
                  <a:schemeClr val="tx1"/>
                </a:solidFill>
                <a:effectLst/>
                <a:latin typeface="+mn-lt"/>
                <a:ea typeface="+mn-ea"/>
                <a:cs typeface="+mn-cs"/>
              </a:rPr>
              <a:t> skal </a:t>
            </a:r>
            <a:r>
              <a:rPr lang="da-DK" sz="1200" kern="1200" dirty="0" smtClean="0">
                <a:solidFill>
                  <a:schemeClr val="tx1"/>
                </a:solidFill>
                <a:effectLst/>
                <a:latin typeface="+mn-lt"/>
                <a:ea typeface="+mn-ea"/>
                <a:cs typeface="+mn-cs"/>
              </a:rPr>
              <a:t>være dokumenteret tydeligt i sagen.</a:t>
            </a:r>
            <a:r>
              <a:rPr lang="da-DK" sz="1200" kern="1200" baseline="0" dirty="0" smtClean="0">
                <a:solidFill>
                  <a:schemeClr val="tx1"/>
                </a:solidFill>
                <a:effectLst/>
                <a:latin typeface="+mn-lt"/>
                <a:ea typeface="+mn-ea"/>
                <a:cs typeface="+mn-cs"/>
              </a:rPr>
              <a:t> En undtagelsesårsag kan fx væ</a:t>
            </a:r>
            <a:r>
              <a:rPr lang="da-DK" sz="1200" kern="1200" dirty="0" smtClean="0">
                <a:solidFill>
                  <a:schemeClr val="tx1"/>
                </a:solidFill>
                <a:effectLst/>
                <a:latin typeface="+mn-lt"/>
                <a:ea typeface="+mn-ea"/>
                <a:cs typeface="+mn-cs"/>
              </a:rPr>
              <a:t>re en meget svær funktionsnedsættelse.</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Der er ikke noget alderskrav til inddragelse, og</a:t>
            </a:r>
            <a:r>
              <a:rPr lang="da-DK" sz="1200" kern="1200" baseline="0" dirty="0" smtClean="0">
                <a:solidFill>
                  <a:schemeClr val="tx1"/>
                </a:solidFill>
                <a:effectLst/>
                <a:latin typeface="+mn-lt"/>
                <a:ea typeface="+mn-ea"/>
                <a:cs typeface="+mn-cs"/>
              </a:rPr>
              <a:t> der er</a:t>
            </a:r>
            <a:r>
              <a:rPr lang="da-DK" sz="1200" kern="1200" dirty="0" smtClean="0">
                <a:solidFill>
                  <a:schemeClr val="tx1"/>
                </a:solidFill>
                <a:effectLst/>
                <a:latin typeface="+mn-lt"/>
                <a:ea typeface="+mn-ea"/>
                <a:cs typeface="+mn-cs"/>
              </a:rPr>
              <a:t> generelt ingen andre</a:t>
            </a:r>
            <a:r>
              <a:rPr lang="da-DK" sz="1200" kern="1200" baseline="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undtagelsesårsager. Det er altså en nyskabelse, at inddragelse skal sikres i alle tilfælde, og det er noget, der bliver evalueret på fra centralt hold.</a:t>
            </a:r>
          </a:p>
          <a:p>
            <a:pPr marL="0" indent="0">
              <a:buFont typeface="Arial" panose="020B0604020202020204" pitchFamily="34" charset="0"/>
              <a:buNone/>
            </a:pPr>
            <a:endParaRPr lang="da-DK" sz="1200" kern="1200" dirty="0" smtClean="0">
              <a:solidFill>
                <a:schemeClr val="tx1"/>
              </a:solidFill>
              <a:effectLst/>
              <a:latin typeface="+mn-lt"/>
              <a:ea typeface="+mn-ea"/>
              <a:cs typeface="+mn-cs"/>
            </a:endParaRPr>
          </a:p>
          <a:p>
            <a:pPr marL="0" indent="0">
              <a:buFont typeface="Arial" panose="020B0604020202020204" pitchFamily="34" charset="0"/>
              <a:buNone/>
            </a:pPr>
            <a:r>
              <a:rPr lang="da-DK" sz="1200" b="1" kern="1200" dirty="0" smtClean="0">
                <a:solidFill>
                  <a:schemeClr val="tx1"/>
                </a:solidFill>
                <a:effectLst/>
                <a:latin typeface="+mn-lt"/>
                <a:ea typeface="+mn-ea"/>
                <a:cs typeface="+mn-cs"/>
              </a:rPr>
              <a:t>Partsbeføjelse:</a:t>
            </a:r>
            <a:r>
              <a:rPr lang="da-DK" sz="1200" b="1" kern="1200" baseline="0" dirty="0" smtClean="0">
                <a:solidFill>
                  <a:schemeClr val="tx1"/>
                </a:solidFill>
                <a:effectLst/>
                <a:latin typeface="+mn-lt"/>
                <a:ea typeface="+mn-ea"/>
                <a:cs typeface="+mn-cs"/>
              </a:rPr>
              <a:t> </a:t>
            </a:r>
            <a:endParaRPr lang="da-DK" sz="1200" b="1"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Børn fra 10-12 år, med serviceloven, har en selvstændig partsstatus og selvstændig klageret.</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Den aldersgrænse, den bliver nu nedsat til 10 år, så vil I altså se en række</a:t>
            </a:r>
            <a:r>
              <a:rPr lang="da-DK" sz="1200" kern="1200" baseline="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børn, der får selvstændig klageret for eksempel i en afgørelse om anbringelse uden for hjemmet. </a:t>
            </a:r>
          </a:p>
          <a:p>
            <a:pPr marL="0" indent="0">
              <a:buFont typeface="Arial" panose="020B0604020202020204" pitchFamily="34" charset="0"/>
              <a:buNone/>
            </a:pPr>
            <a:endParaRPr lang="da-DK" sz="1200" kern="1200" dirty="0" smtClean="0">
              <a:solidFill>
                <a:schemeClr val="tx1"/>
              </a:solidFill>
              <a:effectLst/>
              <a:latin typeface="+mn-lt"/>
              <a:ea typeface="+mn-ea"/>
              <a:cs typeface="+mn-cs"/>
            </a:endParaRPr>
          </a:p>
          <a:p>
            <a:pPr marL="0" indent="0">
              <a:buFont typeface="Arial" panose="020B0604020202020204" pitchFamily="34" charset="0"/>
              <a:buNone/>
            </a:pPr>
            <a:r>
              <a:rPr lang="da-DK" sz="1200" b="1" kern="1200" dirty="0" smtClean="0">
                <a:solidFill>
                  <a:schemeClr val="tx1"/>
                </a:solidFill>
                <a:effectLst/>
                <a:latin typeface="+mn-lt"/>
                <a:ea typeface="+mn-ea"/>
                <a:cs typeface="+mn-cs"/>
              </a:rPr>
              <a:t>Bisidder: </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Det er også indskærpet nu, at man har ret til en bisidder, og at alle børn skal vejledes om den ret.</a:t>
            </a:r>
            <a:r>
              <a:rPr lang="da-DK" sz="1200" kern="1200" baseline="0" dirty="0" smtClean="0">
                <a:solidFill>
                  <a:schemeClr val="tx1"/>
                </a:solidFill>
                <a:effectLst/>
                <a:latin typeface="+mn-lt"/>
                <a:ea typeface="+mn-ea"/>
                <a:cs typeface="+mn-cs"/>
              </a:rPr>
              <a:t> Børn og unge</a:t>
            </a:r>
            <a:r>
              <a:rPr lang="da-DK" sz="1200" kern="1200" dirty="0" smtClean="0">
                <a:solidFill>
                  <a:schemeClr val="tx1"/>
                </a:solidFill>
                <a:effectLst/>
                <a:latin typeface="+mn-lt"/>
                <a:ea typeface="+mn-ea"/>
                <a:cs typeface="+mn-cs"/>
              </a:rPr>
              <a:t> har altid haft ret til en bisidder, men nu er der altså skrevet ned i loven, at kommunerne også skal huske at vejlede om det, det er der nok mange, der allerede har gjort, men det bliver altså også noget, som nu kommer til at stå i loven.</a:t>
            </a:r>
          </a:p>
          <a:p>
            <a:pPr marL="0" indent="0">
              <a:buFont typeface="Arial" panose="020B0604020202020204" pitchFamily="34" charset="0"/>
              <a:buNone/>
            </a:pPr>
            <a:endParaRPr lang="da-DK" sz="1200" kern="1200" dirty="0" smtClean="0">
              <a:solidFill>
                <a:schemeClr val="tx1"/>
              </a:solidFill>
              <a:effectLst/>
              <a:latin typeface="+mn-lt"/>
              <a:ea typeface="+mn-ea"/>
              <a:cs typeface="+mn-cs"/>
            </a:endParaRPr>
          </a:p>
          <a:p>
            <a:pPr marL="0" indent="0">
              <a:buFont typeface="Arial" panose="020B0604020202020204" pitchFamily="34" charset="0"/>
              <a:buNone/>
            </a:pPr>
            <a:r>
              <a:rPr lang="da-DK" sz="1200" b="1" kern="1200" dirty="0" smtClean="0">
                <a:solidFill>
                  <a:schemeClr val="tx1"/>
                </a:solidFill>
                <a:effectLst/>
                <a:latin typeface="+mn-lt"/>
                <a:ea typeface="+mn-ea"/>
                <a:cs typeface="+mn-cs"/>
              </a:rPr>
              <a:t>Anmode om anbringelse mv. </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Med</a:t>
            </a:r>
            <a:r>
              <a:rPr lang="da-DK" sz="1200" kern="1200" baseline="0" dirty="0" smtClean="0">
                <a:solidFill>
                  <a:schemeClr val="tx1"/>
                </a:solidFill>
                <a:effectLst/>
                <a:latin typeface="+mn-lt"/>
                <a:ea typeface="+mn-ea"/>
                <a:cs typeface="+mn-cs"/>
              </a:rPr>
              <a:t> loven kommer</a:t>
            </a:r>
            <a:r>
              <a:rPr lang="da-DK" sz="1200" kern="1200" dirty="0" smtClean="0">
                <a:solidFill>
                  <a:schemeClr val="tx1"/>
                </a:solidFill>
                <a:effectLst/>
                <a:latin typeface="+mn-lt"/>
                <a:ea typeface="+mn-ea"/>
                <a:cs typeface="+mn-cs"/>
              </a:rPr>
              <a:t> en række rettigheder for børnene. De får fx ret til at bede om at blive anbragt.</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De får ret til at bede om at få en støtteperson under samvær, under anbringelse.</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Hvis man er anbragt og har samvær, kan man også bede om at få det suspenderet i en periode.</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Derudover får barnet også ret til at bede om permanent anbringelse.</a:t>
            </a:r>
            <a:endParaRPr lang="da-DK" b="1" baseline="0" dirty="0" smtClean="0"/>
          </a:p>
          <a:p>
            <a:pPr marL="0" indent="0">
              <a:buFont typeface="Arial" panose="020B0604020202020204" pitchFamily="34" charset="0"/>
              <a:buNone/>
            </a:pPr>
            <a:endParaRPr lang="da-DK" b="1" dirty="0" smtClean="0"/>
          </a:p>
          <a:p>
            <a:pPr marL="0" indent="0">
              <a:buFont typeface="Arial" panose="020B0604020202020204" pitchFamily="34" charset="0"/>
              <a:buNone/>
            </a:pPr>
            <a:endParaRPr lang="da-DK" b="1" dirty="0" smtClean="0"/>
          </a:p>
          <a:p>
            <a:pPr marL="0" indent="0">
              <a:buFont typeface="Arial" panose="020B0604020202020204" pitchFamily="34" charset="0"/>
              <a:buNone/>
            </a:pPr>
            <a:endParaRPr lang="da-DK" b="1" dirty="0" smtClean="0"/>
          </a:p>
          <a:p>
            <a:pPr marL="0" indent="0">
              <a:buFont typeface="Arial" panose="020B0604020202020204" pitchFamily="34" charset="0"/>
              <a:buNone/>
            </a:pPr>
            <a:endParaRPr lang="da-DK" b="1" dirty="0" smtClean="0"/>
          </a:p>
        </p:txBody>
      </p:sp>
      <p:sp>
        <p:nvSpPr>
          <p:cNvPr id="4" name="Pladsholder til dato 3"/>
          <p:cNvSpPr>
            <a:spLocks noGrp="1"/>
          </p:cNvSpPr>
          <p:nvPr>
            <p:ph type="dt" idx="10"/>
          </p:nvPr>
        </p:nvSpPr>
        <p:spPr/>
        <p:txBody>
          <a:bodyPr/>
          <a:lstStyle/>
          <a:p>
            <a:fld id="{F1928F8D-3164-4960-B346-662FAC3EA42D}" type="datetime2">
              <a:rPr lang="da-DK" smtClean="0"/>
              <a:t>26. september 2023</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80913D85-34BC-4FA7-A491-B95498CAAD60}" type="slidenum">
              <a:rPr lang="da-DK" smtClean="0"/>
              <a:t>9</a:t>
            </a:fld>
            <a:endParaRPr lang="da-DK" dirty="0"/>
          </a:p>
        </p:txBody>
      </p:sp>
    </p:spTree>
    <p:extLst>
      <p:ext uri="{BB962C8B-B14F-4D97-AF65-F5344CB8AC3E}">
        <p14:creationId xmlns:p14="http://schemas.microsoft.com/office/powerpoint/2010/main" val="792778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838206" y="908720"/>
            <a:ext cx="10538884" cy="612070"/>
          </a:xfrm>
        </p:spPr>
        <p:txBody>
          <a:bodyPr anchor="t" anchorCtr="0"/>
          <a:lstStyle/>
          <a:p>
            <a:r>
              <a:rPr lang="da-DK" smtClean="0"/>
              <a:t>Klik for at redigere i master</a:t>
            </a:r>
            <a:endParaRPr lang="da-DK" dirty="0"/>
          </a:p>
        </p:txBody>
      </p:sp>
      <p:sp>
        <p:nvSpPr>
          <p:cNvPr id="3" name="Pladsholder til indhold 2"/>
          <p:cNvSpPr>
            <a:spLocks noGrp="1"/>
          </p:cNvSpPr>
          <p:nvPr>
            <p:ph idx="1"/>
          </p:nvPr>
        </p:nvSpPr>
        <p:spPr>
          <a:xfrm>
            <a:off x="838206" y="1628780"/>
            <a:ext cx="10538884" cy="4248151"/>
          </a:xfrm>
          <a:prstGeom prst="rect">
            <a:avLst/>
          </a:prstGeom>
        </p:spPr>
        <p:txBody>
          <a:bodyPr>
            <a:normAutofit/>
          </a:bodyPr>
          <a:lstStyle>
            <a:lvl1pPr marL="0" indent="0">
              <a:buNone/>
              <a:defRPr sz="1500"/>
            </a:lvl1pPr>
            <a:lvl2pPr>
              <a:defRPr sz="1500"/>
            </a:lvl2pPr>
            <a:lvl3pPr>
              <a:defRPr sz="1500"/>
            </a:lvl3pPr>
            <a:lvl4pPr>
              <a:defRPr sz="1500"/>
            </a:lvl4pPr>
            <a:lvl5pPr>
              <a:defRPr sz="1500"/>
            </a:lvl5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20" name="Pladsholder til dato 3"/>
          <p:cNvSpPr>
            <a:spLocks noGrp="1"/>
          </p:cNvSpPr>
          <p:nvPr>
            <p:ph type="dt" sz="half" idx="2"/>
          </p:nvPr>
        </p:nvSpPr>
        <p:spPr>
          <a:xfrm>
            <a:off x="8633890" y="6258152"/>
            <a:ext cx="2743200" cy="138499"/>
          </a:xfrm>
          <a:prstGeom prst="rect">
            <a:avLst/>
          </a:prstGeom>
        </p:spPr>
        <p:txBody>
          <a:bodyPr vert="horz" lIns="0" tIns="0" rIns="0" bIns="0" rtlCol="0" anchor="ctr">
            <a:noAutofit/>
          </a:bodyPr>
          <a:lstStyle>
            <a:lvl1pPr algn="r">
              <a:defRPr sz="800" b="0">
                <a:solidFill>
                  <a:schemeClr val="tx2"/>
                </a:solidFill>
              </a:defRPr>
            </a:lvl1pPr>
          </a:lstStyle>
          <a:p>
            <a:endParaRPr lang="da-DK" dirty="0"/>
          </a:p>
        </p:txBody>
      </p:sp>
      <p:sp>
        <p:nvSpPr>
          <p:cNvPr id="21" name="Pladsholder til sidefod 4"/>
          <p:cNvSpPr>
            <a:spLocks noGrp="1"/>
          </p:cNvSpPr>
          <p:nvPr>
            <p:ph type="ftr" sz="quarter" idx="3"/>
          </p:nvPr>
        </p:nvSpPr>
        <p:spPr>
          <a:xfrm>
            <a:off x="830041" y="6361702"/>
            <a:ext cx="6346079" cy="180020"/>
          </a:xfrm>
          <a:prstGeom prst="rect">
            <a:avLst/>
          </a:prstGeom>
        </p:spPr>
        <p:txBody>
          <a:bodyPr vert="horz" lIns="0" tIns="0" rIns="0" bIns="0" rtlCol="0" anchor="b">
            <a:noAutofit/>
          </a:bodyPr>
          <a:lstStyle>
            <a:lvl1pPr algn="l">
              <a:defRPr sz="800" b="0">
                <a:solidFill>
                  <a:schemeClr val="bg2"/>
                </a:solidFill>
              </a:defRPr>
            </a:lvl1pPr>
          </a:lstStyle>
          <a:p>
            <a:r>
              <a:rPr lang="da-DK" smtClean="0"/>
              <a:t>Barnets lov</a:t>
            </a:r>
            <a:endParaRPr lang="da-DK" dirty="0"/>
          </a:p>
        </p:txBody>
      </p:sp>
      <p:sp>
        <p:nvSpPr>
          <p:cNvPr id="22" name="Pladsholder til slidenummer 5"/>
          <p:cNvSpPr>
            <a:spLocks noGrp="1"/>
          </p:cNvSpPr>
          <p:nvPr>
            <p:ph type="sldNum" sz="quarter" idx="4"/>
          </p:nvPr>
        </p:nvSpPr>
        <p:spPr>
          <a:xfrm>
            <a:off x="9209954" y="6418470"/>
            <a:ext cx="2167136" cy="106873"/>
          </a:xfrm>
          <a:prstGeom prst="rect">
            <a:avLst/>
          </a:prstGeom>
        </p:spPr>
        <p:txBody>
          <a:bodyPr vert="horz" lIns="0" tIns="0" rIns="0" bIns="0" rtlCol="0" anchor="ctr">
            <a:noAutofit/>
          </a:bodyPr>
          <a:lstStyle>
            <a:lvl1pPr algn="r">
              <a:defRPr sz="800">
                <a:solidFill>
                  <a:schemeClr val="bg2"/>
                </a:solidFill>
              </a:defRPr>
            </a:lvl1pPr>
          </a:lstStyle>
          <a:p>
            <a:r>
              <a:rPr lang="da-DK" dirty="0" smtClean="0"/>
              <a:t>Side </a:t>
            </a:r>
            <a:fld id="{1C4DB2EE-0873-4EBD-BD17-6A767A2B9A33}" type="slidenum">
              <a:rPr lang="da-DK" smtClean="0"/>
              <a:pPr/>
              <a:t>‹nr.›</a:t>
            </a:fld>
            <a:endParaRPr lang="da-DK" dirty="0"/>
          </a:p>
        </p:txBody>
      </p:sp>
    </p:spTree>
    <p:extLst>
      <p:ext uri="{BB962C8B-B14F-4D97-AF65-F5344CB8AC3E}">
        <p14:creationId xmlns:p14="http://schemas.microsoft.com/office/powerpoint/2010/main" val="60271425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el-beige">
    <p:bg>
      <p:bgPr>
        <a:solidFill>
          <a:srgbClr val="DED5CB"/>
        </a:solidFill>
        <a:effectLst/>
      </p:bgPr>
    </p:bg>
    <p:spTree>
      <p:nvGrpSpPr>
        <p:cNvPr id="1" name=""/>
        <p:cNvGrpSpPr/>
        <p:nvPr/>
      </p:nvGrpSpPr>
      <p:grpSpPr>
        <a:xfrm>
          <a:off x="0" y="0"/>
          <a:ext cx="0" cy="0"/>
          <a:chOff x="0" y="0"/>
          <a:chExt cx="0" cy="0"/>
        </a:xfrm>
      </p:grpSpPr>
      <p:pic>
        <p:nvPicPr>
          <p:cNvPr id="11" name="Billede 10"/>
          <p:cNvPicPr>
            <a:picLocks noChangeAspect="1"/>
          </p:cNvPicPr>
          <p:nvPr userDrawn="1"/>
        </p:nvPicPr>
        <p:blipFill>
          <a:blip r:embed="rId2"/>
          <a:stretch>
            <a:fillRect/>
          </a:stretch>
        </p:blipFill>
        <p:spPr>
          <a:xfrm>
            <a:off x="2063552" y="-27732"/>
            <a:ext cx="1438781" cy="6913463"/>
          </a:xfrm>
          <a:prstGeom prst="rect">
            <a:avLst/>
          </a:prstGeom>
        </p:spPr>
      </p:pic>
      <p:pic>
        <p:nvPicPr>
          <p:cNvPr id="12" name="Billede 11"/>
          <p:cNvPicPr>
            <a:picLocks noChangeAspect="1"/>
          </p:cNvPicPr>
          <p:nvPr userDrawn="1"/>
        </p:nvPicPr>
        <p:blipFill>
          <a:blip r:embed="rId3"/>
          <a:stretch>
            <a:fillRect/>
          </a:stretch>
        </p:blipFill>
        <p:spPr>
          <a:xfrm>
            <a:off x="4007768" y="6093296"/>
            <a:ext cx="1012024" cy="298730"/>
          </a:xfrm>
          <a:prstGeom prst="rect">
            <a:avLst/>
          </a:prstGeom>
        </p:spPr>
      </p:pic>
      <p:sp>
        <p:nvSpPr>
          <p:cNvPr id="9" name="Titel 1"/>
          <p:cNvSpPr>
            <a:spLocks noGrp="1"/>
          </p:cNvSpPr>
          <p:nvPr>
            <p:ph type="title" hasCustomPrompt="1"/>
          </p:nvPr>
        </p:nvSpPr>
        <p:spPr>
          <a:xfrm>
            <a:off x="4007767" y="2852936"/>
            <a:ext cx="7200801" cy="756084"/>
          </a:xfrm>
        </p:spPr>
        <p:txBody>
          <a:bodyPr anchor="b"/>
          <a:lstStyle>
            <a:lvl1pPr>
              <a:defRPr sz="3800" b="0"/>
            </a:lvl1pPr>
          </a:lstStyle>
          <a:p>
            <a:r>
              <a:rPr lang="da-DK" dirty="0" smtClean="0"/>
              <a:t>Titel</a:t>
            </a:r>
            <a:endParaRPr lang="da-DK" dirty="0"/>
          </a:p>
        </p:txBody>
      </p:sp>
      <p:sp>
        <p:nvSpPr>
          <p:cNvPr id="15" name="Pladsholder til tekst 12"/>
          <p:cNvSpPr>
            <a:spLocks noGrp="1"/>
          </p:cNvSpPr>
          <p:nvPr>
            <p:ph type="body" sz="quarter" idx="13" hasCustomPrompt="1"/>
          </p:nvPr>
        </p:nvSpPr>
        <p:spPr>
          <a:xfrm>
            <a:off x="4007768" y="3789040"/>
            <a:ext cx="7200801" cy="522080"/>
          </a:xfrm>
          <a:prstGeom prst="rect">
            <a:avLst/>
          </a:prstGeom>
        </p:spPr>
        <p:txBody>
          <a:bodyPr lIns="0" tIns="0" rIns="0" bIns="0">
            <a:noAutofit/>
          </a:bodyPr>
          <a:lstStyle>
            <a:lvl1pPr marL="0" indent="0">
              <a:buNone/>
              <a:defRPr sz="1800" b="1" baseline="0">
                <a:solidFill>
                  <a:schemeClr val="bg1"/>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Undertitel / oplægsholder</a:t>
            </a:r>
          </a:p>
        </p:txBody>
      </p:sp>
      <p:sp>
        <p:nvSpPr>
          <p:cNvPr id="16" name="Pladsholder til tekst 12"/>
          <p:cNvSpPr>
            <a:spLocks noGrp="1"/>
          </p:cNvSpPr>
          <p:nvPr>
            <p:ph type="body" sz="quarter" idx="14" hasCustomPrompt="1"/>
          </p:nvPr>
        </p:nvSpPr>
        <p:spPr>
          <a:xfrm>
            <a:off x="4007767" y="4635112"/>
            <a:ext cx="7200801" cy="522080"/>
          </a:xfrm>
          <a:prstGeom prst="rect">
            <a:avLst/>
          </a:prstGeom>
        </p:spPr>
        <p:txBody>
          <a:bodyPr lIns="0" tIns="0" rIns="0" bIns="0">
            <a:noAutofit/>
          </a:bodyPr>
          <a:lstStyle>
            <a:lvl1pPr marL="0" indent="0">
              <a:buNone/>
              <a:defRPr sz="1400" b="1" i="1">
                <a:solidFill>
                  <a:schemeClr val="tx2"/>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Dato</a:t>
            </a:r>
          </a:p>
        </p:txBody>
      </p:sp>
      <p:pic>
        <p:nvPicPr>
          <p:cNvPr id="13" name="Billed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6502" y="2970000"/>
            <a:ext cx="1691273" cy="781625"/>
          </a:xfrm>
          <a:prstGeom prst="rect">
            <a:avLst/>
          </a:prstGeom>
        </p:spPr>
      </p:pic>
    </p:spTree>
    <p:extLst>
      <p:ext uri="{BB962C8B-B14F-4D97-AF65-F5344CB8AC3E}">
        <p14:creationId xmlns:p14="http://schemas.microsoft.com/office/powerpoint/2010/main" val="334612607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Kapitel-beige">
    <p:bg>
      <p:bgPr>
        <a:solidFill>
          <a:srgbClr val="DED5CB"/>
        </a:solidFill>
        <a:effectLst/>
      </p:bgPr>
    </p:bg>
    <p:spTree>
      <p:nvGrpSpPr>
        <p:cNvPr id="1" name=""/>
        <p:cNvGrpSpPr/>
        <p:nvPr/>
      </p:nvGrpSpPr>
      <p:grpSpPr>
        <a:xfrm>
          <a:off x="0" y="0"/>
          <a:ext cx="0" cy="0"/>
          <a:chOff x="0" y="0"/>
          <a:chExt cx="0" cy="0"/>
        </a:xfrm>
      </p:grpSpPr>
      <p:pic>
        <p:nvPicPr>
          <p:cNvPr id="11" name="Billede 10"/>
          <p:cNvPicPr>
            <a:picLocks noChangeAspect="1"/>
          </p:cNvPicPr>
          <p:nvPr userDrawn="1"/>
        </p:nvPicPr>
        <p:blipFill>
          <a:blip r:embed="rId2"/>
          <a:stretch>
            <a:fillRect/>
          </a:stretch>
        </p:blipFill>
        <p:spPr>
          <a:xfrm>
            <a:off x="2063552" y="-27732"/>
            <a:ext cx="1438781" cy="6913463"/>
          </a:xfrm>
          <a:prstGeom prst="rect">
            <a:avLst/>
          </a:prstGeom>
        </p:spPr>
      </p:pic>
      <p:sp>
        <p:nvSpPr>
          <p:cNvPr id="8" name="Titel 1"/>
          <p:cNvSpPr>
            <a:spLocks noGrp="1"/>
          </p:cNvSpPr>
          <p:nvPr>
            <p:ph type="title" hasCustomPrompt="1"/>
          </p:nvPr>
        </p:nvSpPr>
        <p:spPr>
          <a:xfrm>
            <a:off x="4007768" y="3050957"/>
            <a:ext cx="7848872" cy="756084"/>
          </a:xfrm>
        </p:spPr>
        <p:txBody>
          <a:bodyPr anchor="ctr"/>
          <a:lstStyle>
            <a:lvl1pPr>
              <a:defRPr sz="3200" b="0"/>
            </a:lvl1pPr>
          </a:lstStyle>
          <a:p>
            <a:r>
              <a:rPr lang="da-DK" dirty="0" err="1" smtClean="0"/>
              <a:t>Kapitel-overskrift</a:t>
            </a:r>
            <a:endParaRPr lang="da-DK" dirty="0"/>
          </a:p>
        </p:txBody>
      </p:sp>
    </p:spTree>
    <p:extLst>
      <p:ext uri="{BB962C8B-B14F-4D97-AF65-F5344CB8AC3E}">
        <p14:creationId xmlns:p14="http://schemas.microsoft.com/office/powerpoint/2010/main" val="127401637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illede-1_beige">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ktangel 8"/>
          <p:cNvSpPr/>
          <p:nvPr userDrawn="1"/>
        </p:nvSpPr>
        <p:spPr>
          <a:xfrm>
            <a:off x="0" y="1"/>
            <a:ext cx="12192000" cy="6858000"/>
          </a:xfrm>
          <a:prstGeom prst="rect">
            <a:avLst/>
          </a:prstGeom>
          <a:solidFill>
            <a:srgbClr val="DED5CB">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1" name="Billede 10"/>
          <p:cNvPicPr>
            <a:picLocks noChangeAspect="1"/>
          </p:cNvPicPr>
          <p:nvPr userDrawn="1"/>
        </p:nvPicPr>
        <p:blipFill>
          <a:blip r:embed="rId3"/>
          <a:stretch>
            <a:fillRect/>
          </a:stretch>
        </p:blipFill>
        <p:spPr>
          <a:xfrm>
            <a:off x="2063552" y="-27732"/>
            <a:ext cx="1438781" cy="6913463"/>
          </a:xfrm>
          <a:prstGeom prst="rect">
            <a:avLst/>
          </a:prstGeom>
        </p:spPr>
      </p:pic>
      <p:pic>
        <p:nvPicPr>
          <p:cNvPr id="12" name="Billede 11"/>
          <p:cNvPicPr>
            <a:picLocks noChangeAspect="1"/>
          </p:cNvPicPr>
          <p:nvPr userDrawn="1"/>
        </p:nvPicPr>
        <p:blipFill>
          <a:blip r:embed="rId4"/>
          <a:stretch>
            <a:fillRect/>
          </a:stretch>
        </p:blipFill>
        <p:spPr>
          <a:xfrm>
            <a:off x="4007768" y="6093296"/>
            <a:ext cx="1012024" cy="298730"/>
          </a:xfrm>
          <a:prstGeom prst="rect">
            <a:avLst/>
          </a:prstGeom>
        </p:spPr>
      </p:pic>
      <p:sp>
        <p:nvSpPr>
          <p:cNvPr id="18" name="Titel 1"/>
          <p:cNvSpPr>
            <a:spLocks noGrp="1"/>
          </p:cNvSpPr>
          <p:nvPr>
            <p:ph type="title" hasCustomPrompt="1"/>
          </p:nvPr>
        </p:nvSpPr>
        <p:spPr>
          <a:xfrm>
            <a:off x="4007767" y="2852936"/>
            <a:ext cx="7200801" cy="756084"/>
          </a:xfrm>
        </p:spPr>
        <p:txBody>
          <a:bodyPr anchor="b"/>
          <a:lstStyle>
            <a:lvl1pPr>
              <a:defRPr sz="3800" b="0"/>
            </a:lvl1pPr>
          </a:lstStyle>
          <a:p>
            <a:r>
              <a:rPr lang="da-DK" dirty="0" smtClean="0"/>
              <a:t>Titel</a:t>
            </a:r>
            <a:endParaRPr lang="da-DK" dirty="0"/>
          </a:p>
        </p:txBody>
      </p:sp>
      <p:sp>
        <p:nvSpPr>
          <p:cNvPr id="19" name="Pladsholder til tekst 12"/>
          <p:cNvSpPr>
            <a:spLocks noGrp="1"/>
          </p:cNvSpPr>
          <p:nvPr>
            <p:ph type="body" sz="quarter" idx="13" hasCustomPrompt="1"/>
          </p:nvPr>
        </p:nvSpPr>
        <p:spPr>
          <a:xfrm>
            <a:off x="4007768" y="3789040"/>
            <a:ext cx="7200801" cy="522080"/>
          </a:xfrm>
          <a:prstGeom prst="rect">
            <a:avLst/>
          </a:prstGeom>
        </p:spPr>
        <p:txBody>
          <a:bodyPr lIns="0" tIns="0" rIns="0" bIns="0">
            <a:noAutofit/>
          </a:bodyPr>
          <a:lstStyle>
            <a:lvl1pPr marL="0" indent="0">
              <a:buNone/>
              <a:defRPr sz="1800" b="1" baseline="0">
                <a:solidFill>
                  <a:schemeClr val="bg1"/>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Undertitel / oplægsholder</a:t>
            </a:r>
          </a:p>
        </p:txBody>
      </p:sp>
      <p:sp>
        <p:nvSpPr>
          <p:cNvPr id="20" name="Pladsholder til tekst 12"/>
          <p:cNvSpPr>
            <a:spLocks noGrp="1"/>
          </p:cNvSpPr>
          <p:nvPr>
            <p:ph type="body" sz="quarter" idx="14" hasCustomPrompt="1"/>
          </p:nvPr>
        </p:nvSpPr>
        <p:spPr>
          <a:xfrm>
            <a:off x="4007767" y="4635112"/>
            <a:ext cx="7200801" cy="522080"/>
          </a:xfrm>
          <a:prstGeom prst="rect">
            <a:avLst/>
          </a:prstGeom>
        </p:spPr>
        <p:txBody>
          <a:bodyPr lIns="0" tIns="0" rIns="0" bIns="0">
            <a:noAutofit/>
          </a:bodyPr>
          <a:lstStyle>
            <a:lvl1pPr marL="0" indent="0">
              <a:buNone/>
              <a:defRPr sz="1400" b="1" i="1">
                <a:solidFill>
                  <a:schemeClr val="tx2"/>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Dato</a:t>
            </a:r>
          </a:p>
        </p:txBody>
      </p:sp>
      <p:pic>
        <p:nvPicPr>
          <p:cNvPr id="13" name="Billed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26502" y="2970000"/>
            <a:ext cx="1691273" cy="781625"/>
          </a:xfrm>
          <a:prstGeom prst="rect">
            <a:avLst/>
          </a:prstGeom>
        </p:spPr>
      </p:pic>
    </p:spTree>
    <p:extLst>
      <p:ext uri="{BB962C8B-B14F-4D97-AF65-F5344CB8AC3E}">
        <p14:creationId xmlns:p14="http://schemas.microsoft.com/office/powerpoint/2010/main" val="287827950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illede-2_beige">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Rektangel 15"/>
          <p:cNvSpPr/>
          <p:nvPr userDrawn="1"/>
        </p:nvSpPr>
        <p:spPr>
          <a:xfrm>
            <a:off x="0" y="1"/>
            <a:ext cx="12192000" cy="6858000"/>
          </a:xfrm>
          <a:prstGeom prst="rect">
            <a:avLst/>
          </a:prstGeom>
          <a:solidFill>
            <a:srgbClr val="DED5CB">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1" name="Billede 10"/>
          <p:cNvPicPr>
            <a:picLocks noChangeAspect="1"/>
          </p:cNvPicPr>
          <p:nvPr userDrawn="1"/>
        </p:nvPicPr>
        <p:blipFill>
          <a:blip r:embed="rId3"/>
          <a:stretch>
            <a:fillRect/>
          </a:stretch>
        </p:blipFill>
        <p:spPr>
          <a:xfrm>
            <a:off x="2063552" y="-27732"/>
            <a:ext cx="1438781" cy="6913463"/>
          </a:xfrm>
          <a:prstGeom prst="rect">
            <a:avLst/>
          </a:prstGeom>
        </p:spPr>
      </p:pic>
      <p:pic>
        <p:nvPicPr>
          <p:cNvPr id="12" name="Billede 11"/>
          <p:cNvPicPr>
            <a:picLocks noChangeAspect="1"/>
          </p:cNvPicPr>
          <p:nvPr userDrawn="1"/>
        </p:nvPicPr>
        <p:blipFill>
          <a:blip r:embed="rId4"/>
          <a:stretch>
            <a:fillRect/>
          </a:stretch>
        </p:blipFill>
        <p:spPr>
          <a:xfrm>
            <a:off x="4007768" y="6093296"/>
            <a:ext cx="1012024" cy="298730"/>
          </a:xfrm>
          <a:prstGeom prst="rect">
            <a:avLst/>
          </a:prstGeom>
        </p:spPr>
      </p:pic>
      <p:sp>
        <p:nvSpPr>
          <p:cNvPr id="15" name="Titel 1"/>
          <p:cNvSpPr>
            <a:spLocks noGrp="1"/>
          </p:cNvSpPr>
          <p:nvPr>
            <p:ph type="title" hasCustomPrompt="1"/>
          </p:nvPr>
        </p:nvSpPr>
        <p:spPr>
          <a:xfrm>
            <a:off x="4007767" y="2852936"/>
            <a:ext cx="7200801" cy="756084"/>
          </a:xfrm>
        </p:spPr>
        <p:txBody>
          <a:bodyPr anchor="b"/>
          <a:lstStyle>
            <a:lvl1pPr>
              <a:defRPr sz="3800" b="0"/>
            </a:lvl1pPr>
          </a:lstStyle>
          <a:p>
            <a:r>
              <a:rPr lang="da-DK" dirty="0" smtClean="0"/>
              <a:t>Titel</a:t>
            </a:r>
            <a:endParaRPr lang="da-DK" dirty="0"/>
          </a:p>
        </p:txBody>
      </p:sp>
      <p:sp>
        <p:nvSpPr>
          <p:cNvPr id="17" name="Pladsholder til tekst 12"/>
          <p:cNvSpPr>
            <a:spLocks noGrp="1"/>
          </p:cNvSpPr>
          <p:nvPr>
            <p:ph type="body" sz="quarter" idx="13" hasCustomPrompt="1"/>
          </p:nvPr>
        </p:nvSpPr>
        <p:spPr>
          <a:xfrm>
            <a:off x="4007768" y="3789040"/>
            <a:ext cx="7200801" cy="522080"/>
          </a:xfrm>
          <a:prstGeom prst="rect">
            <a:avLst/>
          </a:prstGeom>
        </p:spPr>
        <p:txBody>
          <a:bodyPr lIns="0" tIns="0" rIns="0" bIns="0">
            <a:noAutofit/>
          </a:bodyPr>
          <a:lstStyle>
            <a:lvl1pPr marL="0" indent="0">
              <a:buNone/>
              <a:defRPr sz="1800" b="1" baseline="0">
                <a:solidFill>
                  <a:schemeClr val="bg1"/>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Undertitel / oplægsholder</a:t>
            </a:r>
          </a:p>
        </p:txBody>
      </p:sp>
      <p:sp>
        <p:nvSpPr>
          <p:cNvPr id="18" name="Pladsholder til tekst 12"/>
          <p:cNvSpPr>
            <a:spLocks noGrp="1"/>
          </p:cNvSpPr>
          <p:nvPr>
            <p:ph type="body" sz="quarter" idx="14" hasCustomPrompt="1"/>
          </p:nvPr>
        </p:nvSpPr>
        <p:spPr>
          <a:xfrm>
            <a:off x="4007767" y="4635112"/>
            <a:ext cx="7200801" cy="522080"/>
          </a:xfrm>
          <a:prstGeom prst="rect">
            <a:avLst/>
          </a:prstGeom>
        </p:spPr>
        <p:txBody>
          <a:bodyPr lIns="0" tIns="0" rIns="0" bIns="0">
            <a:noAutofit/>
          </a:bodyPr>
          <a:lstStyle>
            <a:lvl1pPr marL="0" indent="0">
              <a:buNone/>
              <a:defRPr sz="1400" b="1" i="1">
                <a:solidFill>
                  <a:schemeClr val="tx2"/>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Dato</a:t>
            </a:r>
          </a:p>
        </p:txBody>
      </p:sp>
      <p:pic>
        <p:nvPicPr>
          <p:cNvPr id="13" name="Billed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26502" y="2970000"/>
            <a:ext cx="1691273" cy="781625"/>
          </a:xfrm>
          <a:prstGeom prst="rect">
            <a:avLst/>
          </a:prstGeom>
        </p:spPr>
      </p:pic>
    </p:spTree>
    <p:extLst>
      <p:ext uri="{BB962C8B-B14F-4D97-AF65-F5344CB8AC3E}">
        <p14:creationId xmlns:p14="http://schemas.microsoft.com/office/powerpoint/2010/main" val="243645706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el-gul">
    <p:bg>
      <p:bgPr>
        <a:solidFill>
          <a:srgbClr val="ECE38A"/>
        </a:solidFill>
        <a:effectLst/>
      </p:bgPr>
    </p:bg>
    <p:spTree>
      <p:nvGrpSpPr>
        <p:cNvPr id="1" name=""/>
        <p:cNvGrpSpPr/>
        <p:nvPr/>
      </p:nvGrpSpPr>
      <p:grpSpPr>
        <a:xfrm>
          <a:off x="0" y="0"/>
          <a:ext cx="0" cy="0"/>
          <a:chOff x="0" y="0"/>
          <a:chExt cx="0" cy="0"/>
        </a:xfrm>
      </p:grpSpPr>
      <p:pic>
        <p:nvPicPr>
          <p:cNvPr id="11" name="Billede 10"/>
          <p:cNvPicPr>
            <a:picLocks noChangeAspect="1"/>
          </p:cNvPicPr>
          <p:nvPr userDrawn="1"/>
        </p:nvPicPr>
        <p:blipFill>
          <a:blip r:embed="rId2"/>
          <a:stretch>
            <a:fillRect/>
          </a:stretch>
        </p:blipFill>
        <p:spPr>
          <a:xfrm>
            <a:off x="2063552" y="-27732"/>
            <a:ext cx="1438781" cy="6913463"/>
          </a:xfrm>
          <a:prstGeom prst="rect">
            <a:avLst/>
          </a:prstGeom>
        </p:spPr>
      </p:pic>
      <p:pic>
        <p:nvPicPr>
          <p:cNvPr id="12" name="Billede 11"/>
          <p:cNvPicPr>
            <a:picLocks noChangeAspect="1"/>
          </p:cNvPicPr>
          <p:nvPr userDrawn="1"/>
        </p:nvPicPr>
        <p:blipFill>
          <a:blip r:embed="rId3"/>
          <a:stretch>
            <a:fillRect/>
          </a:stretch>
        </p:blipFill>
        <p:spPr>
          <a:xfrm>
            <a:off x="4007768" y="6093296"/>
            <a:ext cx="1012024" cy="298730"/>
          </a:xfrm>
          <a:prstGeom prst="rect">
            <a:avLst/>
          </a:prstGeom>
        </p:spPr>
      </p:pic>
      <p:sp>
        <p:nvSpPr>
          <p:cNvPr id="9" name="Titel 1"/>
          <p:cNvSpPr>
            <a:spLocks noGrp="1"/>
          </p:cNvSpPr>
          <p:nvPr>
            <p:ph type="title" hasCustomPrompt="1"/>
          </p:nvPr>
        </p:nvSpPr>
        <p:spPr>
          <a:xfrm>
            <a:off x="4007767" y="2852936"/>
            <a:ext cx="7200801" cy="756084"/>
          </a:xfrm>
        </p:spPr>
        <p:txBody>
          <a:bodyPr anchor="b"/>
          <a:lstStyle>
            <a:lvl1pPr>
              <a:defRPr sz="3800" b="0"/>
            </a:lvl1pPr>
          </a:lstStyle>
          <a:p>
            <a:r>
              <a:rPr lang="da-DK" dirty="0" smtClean="0"/>
              <a:t>Titel</a:t>
            </a:r>
            <a:endParaRPr lang="da-DK" dirty="0"/>
          </a:p>
        </p:txBody>
      </p:sp>
      <p:sp>
        <p:nvSpPr>
          <p:cNvPr id="15" name="Pladsholder til tekst 12"/>
          <p:cNvSpPr>
            <a:spLocks noGrp="1"/>
          </p:cNvSpPr>
          <p:nvPr>
            <p:ph type="body" sz="quarter" idx="13" hasCustomPrompt="1"/>
          </p:nvPr>
        </p:nvSpPr>
        <p:spPr>
          <a:xfrm>
            <a:off x="4007768" y="3789040"/>
            <a:ext cx="7200801" cy="522080"/>
          </a:xfrm>
          <a:prstGeom prst="rect">
            <a:avLst/>
          </a:prstGeom>
        </p:spPr>
        <p:txBody>
          <a:bodyPr lIns="0" tIns="0" rIns="0" bIns="0">
            <a:noAutofit/>
          </a:bodyPr>
          <a:lstStyle>
            <a:lvl1pPr marL="0" indent="0">
              <a:buNone/>
              <a:defRPr sz="1800" b="1" baseline="0">
                <a:solidFill>
                  <a:schemeClr val="bg1"/>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Undertitel / oplægsholder</a:t>
            </a:r>
          </a:p>
        </p:txBody>
      </p:sp>
      <p:sp>
        <p:nvSpPr>
          <p:cNvPr id="16" name="Pladsholder til tekst 12"/>
          <p:cNvSpPr>
            <a:spLocks noGrp="1"/>
          </p:cNvSpPr>
          <p:nvPr>
            <p:ph type="body" sz="quarter" idx="14" hasCustomPrompt="1"/>
          </p:nvPr>
        </p:nvSpPr>
        <p:spPr>
          <a:xfrm>
            <a:off x="4007767" y="4635112"/>
            <a:ext cx="7200801" cy="522080"/>
          </a:xfrm>
          <a:prstGeom prst="rect">
            <a:avLst/>
          </a:prstGeom>
        </p:spPr>
        <p:txBody>
          <a:bodyPr lIns="0" tIns="0" rIns="0" bIns="0">
            <a:noAutofit/>
          </a:bodyPr>
          <a:lstStyle>
            <a:lvl1pPr marL="0" indent="0">
              <a:buNone/>
              <a:defRPr sz="1400" b="1" i="1">
                <a:solidFill>
                  <a:schemeClr val="tx2"/>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Dato</a:t>
            </a:r>
          </a:p>
        </p:txBody>
      </p:sp>
      <p:pic>
        <p:nvPicPr>
          <p:cNvPr id="10" name="Billed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6502" y="2970000"/>
            <a:ext cx="1691273" cy="781625"/>
          </a:xfrm>
          <a:prstGeom prst="rect">
            <a:avLst/>
          </a:prstGeom>
        </p:spPr>
      </p:pic>
    </p:spTree>
    <p:extLst>
      <p:ext uri="{BB962C8B-B14F-4D97-AF65-F5344CB8AC3E}">
        <p14:creationId xmlns:p14="http://schemas.microsoft.com/office/powerpoint/2010/main" val="144655973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Kapitel-gul">
    <p:bg>
      <p:bgPr>
        <a:solidFill>
          <a:srgbClr val="ECE38A"/>
        </a:solidFill>
        <a:effectLst/>
      </p:bgPr>
    </p:bg>
    <p:spTree>
      <p:nvGrpSpPr>
        <p:cNvPr id="1" name=""/>
        <p:cNvGrpSpPr/>
        <p:nvPr/>
      </p:nvGrpSpPr>
      <p:grpSpPr>
        <a:xfrm>
          <a:off x="0" y="0"/>
          <a:ext cx="0" cy="0"/>
          <a:chOff x="0" y="0"/>
          <a:chExt cx="0" cy="0"/>
        </a:xfrm>
      </p:grpSpPr>
      <p:pic>
        <p:nvPicPr>
          <p:cNvPr id="11" name="Billede 10"/>
          <p:cNvPicPr>
            <a:picLocks noChangeAspect="1"/>
          </p:cNvPicPr>
          <p:nvPr userDrawn="1"/>
        </p:nvPicPr>
        <p:blipFill>
          <a:blip r:embed="rId2"/>
          <a:stretch>
            <a:fillRect/>
          </a:stretch>
        </p:blipFill>
        <p:spPr>
          <a:xfrm>
            <a:off x="2063552" y="-27732"/>
            <a:ext cx="1438781" cy="6913463"/>
          </a:xfrm>
          <a:prstGeom prst="rect">
            <a:avLst/>
          </a:prstGeom>
        </p:spPr>
      </p:pic>
      <p:sp>
        <p:nvSpPr>
          <p:cNvPr id="8" name="Titel 1"/>
          <p:cNvSpPr>
            <a:spLocks noGrp="1"/>
          </p:cNvSpPr>
          <p:nvPr>
            <p:ph type="title" hasCustomPrompt="1"/>
          </p:nvPr>
        </p:nvSpPr>
        <p:spPr>
          <a:xfrm>
            <a:off x="4007768" y="3050957"/>
            <a:ext cx="7848872" cy="756084"/>
          </a:xfrm>
        </p:spPr>
        <p:txBody>
          <a:bodyPr anchor="ctr"/>
          <a:lstStyle>
            <a:lvl1pPr>
              <a:defRPr sz="3200" b="0"/>
            </a:lvl1pPr>
          </a:lstStyle>
          <a:p>
            <a:r>
              <a:rPr lang="da-DK" dirty="0" err="1" smtClean="0"/>
              <a:t>Kapitel-overskrift</a:t>
            </a:r>
            <a:endParaRPr lang="da-DK" dirty="0"/>
          </a:p>
        </p:txBody>
      </p:sp>
    </p:spTree>
    <p:extLst>
      <p:ext uri="{BB962C8B-B14F-4D97-AF65-F5344CB8AC3E}">
        <p14:creationId xmlns:p14="http://schemas.microsoft.com/office/powerpoint/2010/main" val="48143957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illede-2_gul">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Rektangel 15"/>
          <p:cNvSpPr/>
          <p:nvPr userDrawn="1"/>
        </p:nvSpPr>
        <p:spPr>
          <a:xfrm>
            <a:off x="0" y="1"/>
            <a:ext cx="12192000" cy="6858000"/>
          </a:xfrm>
          <a:prstGeom prst="rect">
            <a:avLst/>
          </a:prstGeom>
          <a:solidFill>
            <a:srgbClr val="ECE38A">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1" name="Billede 10"/>
          <p:cNvPicPr>
            <a:picLocks noChangeAspect="1"/>
          </p:cNvPicPr>
          <p:nvPr userDrawn="1"/>
        </p:nvPicPr>
        <p:blipFill>
          <a:blip r:embed="rId3"/>
          <a:stretch>
            <a:fillRect/>
          </a:stretch>
        </p:blipFill>
        <p:spPr>
          <a:xfrm>
            <a:off x="2063552" y="-27732"/>
            <a:ext cx="1438781" cy="6913463"/>
          </a:xfrm>
          <a:prstGeom prst="rect">
            <a:avLst/>
          </a:prstGeom>
        </p:spPr>
      </p:pic>
      <p:pic>
        <p:nvPicPr>
          <p:cNvPr id="12" name="Billede 11"/>
          <p:cNvPicPr>
            <a:picLocks noChangeAspect="1"/>
          </p:cNvPicPr>
          <p:nvPr userDrawn="1"/>
        </p:nvPicPr>
        <p:blipFill>
          <a:blip r:embed="rId4"/>
          <a:stretch>
            <a:fillRect/>
          </a:stretch>
        </p:blipFill>
        <p:spPr>
          <a:xfrm>
            <a:off x="4007768" y="6093296"/>
            <a:ext cx="1012024" cy="298730"/>
          </a:xfrm>
          <a:prstGeom prst="rect">
            <a:avLst/>
          </a:prstGeom>
        </p:spPr>
      </p:pic>
      <p:sp>
        <p:nvSpPr>
          <p:cNvPr id="15" name="Titel 1"/>
          <p:cNvSpPr>
            <a:spLocks noGrp="1"/>
          </p:cNvSpPr>
          <p:nvPr>
            <p:ph type="title" hasCustomPrompt="1"/>
          </p:nvPr>
        </p:nvSpPr>
        <p:spPr>
          <a:xfrm>
            <a:off x="4007767" y="2852936"/>
            <a:ext cx="7200801" cy="756084"/>
          </a:xfrm>
        </p:spPr>
        <p:txBody>
          <a:bodyPr anchor="b"/>
          <a:lstStyle>
            <a:lvl1pPr>
              <a:defRPr sz="3800" b="0"/>
            </a:lvl1pPr>
          </a:lstStyle>
          <a:p>
            <a:r>
              <a:rPr lang="da-DK" dirty="0" smtClean="0"/>
              <a:t>Titel</a:t>
            </a:r>
            <a:endParaRPr lang="da-DK" dirty="0"/>
          </a:p>
        </p:txBody>
      </p:sp>
      <p:sp>
        <p:nvSpPr>
          <p:cNvPr id="17" name="Pladsholder til tekst 12"/>
          <p:cNvSpPr>
            <a:spLocks noGrp="1"/>
          </p:cNvSpPr>
          <p:nvPr>
            <p:ph type="body" sz="quarter" idx="13" hasCustomPrompt="1"/>
          </p:nvPr>
        </p:nvSpPr>
        <p:spPr>
          <a:xfrm>
            <a:off x="4007768" y="3789040"/>
            <a:ext cx="7200801" cy="522080"/>
          </a:xfrm>
          <a:prstGeom prst="rect">
            <a:avLst/>
          </a:prstGeom>
        </p:spPr>
        <p:txBody>
          <a:bodyPr lIns="0" tIns="0" rIns="0" bIns="0">
            <a:noAutofit/>
          </a:bodyPr>
          <a:lstStyle>
            <a:lvl1pPr marL="0" indent="0">
              <a:buNone/>
              <a:defRPr sz="1800" b="1" baseline="0">
                <a:solidFill>
                  <a:schemeClr val="bg1"/>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Undertitel / oplægsholder</a:t>
            </a:r>
          </a:p>
        </p:txBody>
      </p:sp>
      <p:sp>
        <p:nvSpPr>
          <p:cNvPr id="18" name="Pladsholder til tekst 12"/>
          <p:cNvSpPr>
            <a:spLocks noGrp="1"/>
          </p:cNvSpPr>
          <p:nvPr>
            <p:ph type="body" sz="quarter" idx="14" hasCustomPrompt="1"/>
          </p:nvPr>
        </p:nvSpPr>
        <p:spPr>
          <a:xfrm>
            <a:off x="4007767" y="4635112"/>
            <a:ext cx="7200801" cy="522080"/>
          </a:xfrm>
          <a:prstGeom prst="rect">
            <a:avLst/>
          </a:prstGeom>
        </p:spPr>
        <p:txBody>
          <a:bodyPr lIns="0" tIns="0" rIns="0" bIns="0">
            <a:noAutofit/>
          </a:bodyPr>
          <a:lstStyle>
            <a:lvl1pPr marL="0" indent="0">
              <a:buNone/>
              <a:defRPr sz="1400" b="1" i="1">
                <a:solidFill>
                  <a:schemeClr val="tx2"/>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Dato</a:t>
            </a:r>
          </a:p>
        </p:txBody>
      </p:sp>
      <p:pic>
        <p:nvPicPr>
          <p:cNvPr id="10" name="Billed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26502" y="2970000"/>
            <a:ext cx="1691273" cy="781625"/>
          </a:xfrm>
          <a:prstGeom prst="rect">
            <a:avLst/>
          </a:prstGeom>
        </p:spPr>
      </p:pic>
    </p:spTree>
    <p:extLst>
      <p:ext uri="{BB962C8B-B14F-4D97-AF65-F5344CB8AC3E}">
        <p14:creationId xmlns:p14="http://schemas.microsoft.com/office/powerpoint/2010/main" val="83923305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illede-3_gul">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Rektangel 15"/>
          <p:cNvSpPr/>
          <p:nvPr userDrawn="1"/>
        </p:nvSpPr>
        <p:spPr>
          <a:xfrm>
            <a:off x="0" y="1"/>
            <a:ext cx="12192000" cy="6858000"/>
          </a:xfrm>
          <a:prstGeom prst="rect">
            <a:avLst/>
          </a:prstGeom>
          <a:solidFill>
            <a:srgbClr val="ECE38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1" name="Billede 10"/>
          <p:cNvPicPr>
            <a:picLocks noChangeAspect="1"/>
          </p:cNvPicPr>
          <p:nvPr userDrawn="1"/>
        </p:nvPicPr>
        <p:blipFill>
          <a:blip r:embed="rId3"/>
          <a:stretch>
            <a:fillRect/>
          </a:stretch>
        </p:blipFill>
        <p:spPr>
          <a:xfrm>
            <a:off x="2063552" y="-27732"/>
            <a:ext cx="1438781" cy="6913463"/>
          </a:xfrm>
          <a:prstGeom prst="rect">
            <a:avLst/>
          </a:prstGeom>
        </p:spPr>
      </p:pic>
      <p:pic>
        <p:nvPicPr>
          <p:cNvPr id="12" name="Billede 11"/>
          <p:cNvPicPr>
            <a:picLocks noChangeAspect="1"/>
          </p:cNvPicPr>
          <p:nvPr userDrawn="1"/>
        </p:nvPicPr>
        <p:blipFill>
          <a:blip r:embed="rId4"/>
          <a:stretch>
            <a:fillRect/>
          </a:stretch>
        </p:blipFill>
        <p:spPr>
          <a:xfrm>
            <a:off x="4007768" y="6093296"/>
            <a:ext cx="1012024" cy="298730"/>
          </a:xfrm>
          <a:prstGeom prst="rect">
            <a:avLst/>
          </a:prstGeom>
        </p:spPr>
      </p:pic>
      <p:sp>
        <p:nvSpPr>
          <p:cNvPr id="8" name="Titel 1"/>
          <p:cNvSpPr>
            <a:spLocks noGrp="1"/>
          </p:cNvSpPr>
          <p:nvPr>
            <p:ph type="title" hasCustomPrompt="1"/>
          </p:nvPr>
        </p:nvSpPr>
        <p:spPr>
          <a:xfrm>
            <a:off x="4007767" y="2852936"/>
            <a:ext cx="7200801" cy="756084"/>
          </a:xfrm>
        </p:spPr>
        <p:txBody>
          <a:bodyPr anchor="b"/>
          <a:lstStyle>
            <a:lvl1pPr>
              <a:defRPr sz="3800" b="0"/>
            </a:lvl1pPr>
          </a:lstStyle>
          <a:p>
            <a:r>
              <a:rPr lang="da-DK" dirty="0" smtClean="0"/>
              <a:t>Titel</a:t>
            </a:r>
            <a:endParaRPr lang="da-DK" dirty="0"/>
          </a:p>
        </p:txBody>
      </p:sp>
      <p:sp>
        <p:nvSpPr>
          <p:cNvPr id="13" name="Pladsholder til tekst 12"/>
          <p:cNvSpPr>
            <a:spLocks noGrp="1"/>
          </p:cNvSpPr>
          <p:nvPr>
            <p:ph type="body" sz="quarter" idx="13" hasCustomPrompt="1"/>
          </p:nvPr>
        </p:nvSpPr>
        <p:spPr>
          <a:xfrm>
            <a:off x="4007768" y="3789040"/>
            <a:ext cx="7200801" cy="522080"/>
          </a:xfrm>
          <a:prstGeom prst="rect">
            <a:avLst/>
          </a:prstGeom>
        </p:spPr>
        <p:txBody>
          <a:bodyPr lIns="0" tIns="0" rIns="0" bIns="0">
            <a:noAutofit/>
          </a:bodyPr>
          <a:lstStyle>
            <a:lvl1pPr marL="0" indent="0">
              <a:buNone/>
              <a:defRPr sz="1800" b="1" baseline="0">
                <a:solidFill>
                  <a:schemeClr val="bg1"/>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Undertitel / oplægsholder</a:t>
            </a:r>
          </a:p>
        </p:txBody>
      </p:sp>
      <p:sp>
        <p:nvSpPr>
          <p:cNvPr id="14" name="Pladsholder til tekst 12"/>
          <p:cNvSpPr>
            <a:spLocks noGrp="1"/>
          </p:cNvSpPr>
          <p:nvPr>
            <p:ph type="body" sz="quarter" idx="14" hasCustomPrompt="1"/>
          </p:nvPr>
        </p:nvSpPr>
        <p:spPr>
          <a:xfrm>
            <a:off x="4007767" y="4635112"/>
            <a:ext cx="7200801" cy="522080"/>
          </a:xfrm>
          <a:prstGeom prst="rect">
            <a:avLst/>
          </a:prstGeom>
        </p:spPr>
        <p:txBody>
          <a:bodyPr lIns="0" tIns="0" rIns="0" bIns="0">
            <a:noAutofit/>
          </a:bodyPr>
          <a:lstStyle>
            <a:lvl1pPr marL="0" indent="0">
              <a:buNone/>
              <a:defRPr sz="1400" b="1" i="1">
                <a:solidFill>
                  <a:schemeClr val="tx2"/>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Dato</a:t>
            </a:r>
          </a:p>
        </p:txBody>
      </p:sp>
      <p:pic>
        <p:nvPicPr>
          <p:cNvPr id="10" name="Billed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26502" y="2970000"/>
            <a:ext cx="1691273" cy="781625"/>
          </a:xfrm>
          <a:prstGeom prst="rect">
            <a:avLst/>
          </a:prstGeom>
        </p:spPr>
      </p:pic>
    </p:spTree>
    <p:extLst>
      <p:ext uri="{BB962C8B-B14F-4D97-AF65-F5344CB8AC3E}">
        <p14:creationId xmlns:p14="http://schemas.microsoft.com/office/powerpoint/2010/main" val="139879313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el-grøn">
    <p:bg>
      <p:bgPr>
        <a:solidFill>
          <a:srgbClr val="BAD9C1"/>
        </a:solidFill>
        <a:effectLst/>
      </p:bgPr>
    </p:bg>
    <p:spTree>
      <p:nvGrpSpPr>
        <p:cNvPr id="1" name=""/>
        <p:cNvGrpSpPr/>
        <p:nvPr/>
      </p:nvGrpSpPr>
      <p:grpSpPr>
        <a:xfrm>
          <a:off x="0" y="0"/>
          <a:ext cx="0" cy="0"/>
          <a:chOff x="0" y="0"/>
          <a:chExt cx="0" cy="0"/>
        </a:xfrm>
      </p:grpSpPr>
      <p:pic>
        <p:nvPicPr>
          <p:cNvPr id="11" name="Billede 10"/>
          <p:cNvPicPr>
            <a:picLocks noChangeAspect="1"/>
          </p:cNvPicPr>
          <p:nvPr userDrawn="1"/>
        </p:nvPicPr>
        <p:blipFill>
          <a:blip r:embed="rId2"/>
          <a:stretch>
            <a:fillRect/>
          </a:stretch>
        </p:blipFill>
        <p:spPr>
          <a:xfrm>
            <a:off x="2063552" y="-27732"/>
            <a:ext cx="1438781" cy="6913463"/>
          </a:xfrm>
          <a:prstGeom prst="rect">
            <a:avLst/>
          </a:prstGeom>
        </p:spPr>
      </p:pic>
      <p:pic>
        <p:nvPicPr>
          <p:cNvPr id="12" name="Billede 11"/>
          <p:cNvPicPr>
            <a:picLocks noChangeAspect="1"/>
          </p:cNvPicPr>
          <p:nvPr userDrawn="1"/>
        </p:nvPicPr>
        <p:blipFill>
          <a:blip r:embed="rId3"/>
          <a:stretch>
            <a:fillRect/>
          </a:stretch>
        </p:blipFill>
        <p:spPr>
          <a:xfrm>
            <a:off x="4007768" y="6093296"/>
            <a:ext cx="1012024" cy="298730"/>
          </a:xfrm>
          <a:prstGeom prst="rect">
            <a:avLst/>
          </a:prstGeom>
        </p:spPr>
      </p:pic>
      <p:sp>
        <p:nvSpPr>
          <p:cNvPr id="9" name="Titel 1"/>
          <p:cNvSpPr>
            <a:spLocks noGrp="1"/>
          </p:cNvSpPr>
          <p:nvPr>
            <p:ph type="title" hasCustomPrompt="1"/>
          </p:nvPr>
        </p:nvSpPr>
        <p:spPr>
          <a:xfrm>
            <a:off x="4007767" y="2852936"/>
            <a:ext cx="7200801" cy="756084"/>
          </a:xfrm>
        </p:spPr>
        <p:txBody>
          <a:bodyPr anchor="b"/>
          <a:lstStyle>
            <a:lvl1pPr>
              <a:defRPr sz="3800" b="0"/>
            </a:lvl1pPr>
          </a:lstStyle>
          <a:p>
            <a:r>
              <a:rPr lang="da-DK" dirty="0" smtClean="0"/>
              <a:t>Titel</a:t>
            </a:r>
            <a:endParaRPr lang="da-DK" dirty="0"/>
          </a:p>
        </p:txBody>
      </p:sp>
      <p:sp>
        <p:nvSpPr>
          <p:cNvPr id="15" name="Pladsholder til tekst 12"/>
          <p:cNvSpPr>
            <a:spLocks noGrp="1"/>
          </p:cNvSpPr>
          <p:nvPr>
            <p:ph type="body" sz="quarter" idx="13" hasCustomPrompt="1"/>
          </p:nvPr>
        </p:nvSpPr>
        <p:spPr>
          <a:xfrm>
            <a:off x="4007768" y="3789040"/>
            <a:ext cx="7200801" cy="522080"/>
          </a:xfrm>
          <a:prstGeom prst="rect">
            <a:avLst/>
          </a:prstGeom>
        </p:spPr>
        <p:txBody>
          <a:bodyPr lIns="0" tIns="0" rIns="0" bIns="0">
            <a:noAutofit/>
          </a:bodyPr>
          <a:lstStyle>
            <a:lvl1pPr marL="0" indent="0">
              <a:buNone/>
              <a:defRPr sz="1800" b="1" baseline="0">
                <a:solidFill>
                  <a:schemeClr val="bg1"/>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Undertitel / oplægsholder</a:t>
            </a:r>
          </a:p>
        </p:txBody>
      </p:sp>
      <p:sp>
        <p:nvSpPr>
          <p:cNvPr id="16" name="Pladsholder til tekst 12"/>
          <p:cNvSpPr>
            <a:spLocks noGrp="1"/>
          </p:cNvSpPr>
          <p:nvPr>
            <p:ph type="body" sz="quarter" idx="14" hasCustomPrompt="1"/>
          </p:nvPr>
        </p:nvSpPr>
        <p:spPr>
          <a:xfrm>
            <a:off x="4007767" y="4635112"/>
            <a:ext cx="7200801" cy="522080"/>
          </a:xfrm>
          <a:prstGeom prst="rect">
            <a:avLst/>
          </a:prstGeom>
        </p:spPr>
        <p:txBody>
          <a:bodyPr lIns="0" tIns="0" rIns="0" bIns="0">
            <a:noAutofit/>
          </a:bodyPr>
          <a:lstStyle>
            <a:lvl1pPr marL="0" indent="0">
              <a:buNone/>
              <a:defRPr sz="1400" b="1" i="1">
                <a:solidFill>
                  <a:schemeClr val="tx2"/>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Dato</a:t>
            </a:r>
          </a:p>
        </p:txBody>
      </p:sp>
      <p:pic>
        <p:nvPicPr>
          <p:cNvPr id="8" name="Billed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6502" y="2970000"/>
            <a:ext cx="1691273" cy="781625"/>
          </a:xfrm>
          <a:prstGeom prst="rect">
            <a:avLst/>
          </a:prstGeom>
        </p:spPr>
      </p:pic>
    </p:spTree>
    <p:extLst>
      <p:ext uri="{BB962C8B-B14F-4D97-AF65-F5344CB8AC3E}">
        <p14:creationId xmlns:p14="http://schemas.microsoft.com/office/powerpoint/2010/main" val="349921723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Kapitel-grøn">
    <p:bg>
      <p:bgPr>
        <a:solidFill>
          <a:srgbClr val="BAD9C1"/>
        </a:solidFill>
        <a:effectLst/>
      </p:bgPr>
    </p:bg>
    <p:spTree>
      <p:nvGrpSpPr>
        <p:cNvPr id="1" name=""/>
        <p:cNvGrpSpPr/>
        <p:nvPr/>
      </p:nvGrpSpPr>
      <p:grpSpPr>
        <a:xfrm>
          <a:off x="0" y="0"/>
          <a:ext cx="0" cy="0"/>
          <a:chOff x="0" y="0"/>
          <a:chExt cx="0" cy="0"/>
        </a:xfrm>
      </p:grpSpPr>
      <p:pic>
        <p:nvPicPr>
          <p:cNvPr id="11" name="Billede 10"/>
          <p:cNvPicPr>
            <a:picLocks noChangeAspect="1"/>
          </p:cNvPicPr>
          <p:nvPr userDrawn="1"/>
        </p:nvPicPr>
        <p:blipFill>
          <a:blip r:embed="rId2"/>
          <a:stretch>
            <a:fillRect/>
          </a:stretch>
        </p:blipFill>
        <p:spPr>
          <a:xfrm>
            <a:off x="2063552" y="-27732"/>
            <a:ext cx="1438781" cy="6913463"/>
          </a:xfrm>
          <a:prstGeom prst="rect">
            <a:avLst/>
          </a:prstGeom>
        </p:spPr>
      </p:pic>
      <p:sp>
        <p:nvSpPr>
          <p:cNvPr id="8" name="Titel 1"/>
          <p:cNvSpPr>
            <a:spLocks noGrp="1"/>
          </p:cNvSpPr>
          <p:nvPr>
            <p:ph type="title" hasCustomPrompt="1"/>
          </p:nvPr>
        </p:nvSpPr>
        <p:spPr>
          <a:xfrm>
            <a:off x="4007768" y="3050957"/>
            <a:ext cx="7848872" cy="756084"/>
          </a:xfrm>
        </p:spPr>
        <p:txBody>
          <a:bodyPr anchor="ctr"/>
          <a:lstStyle>
            <a:lvl1pPr>
              <a:defRPr sz="3200" b="0"/>
            </a:lvl1pPr>
          </a:lstStyle>
          <a:p>
            <a:r>
              <a:rPr lang="da-DK" dirty="0" err="1" smtClean="0"/>
              <a:t>Kapitel-overskrift</a:t>
            </a:r>
            <a:endParaRPr lang="da-DK" dirty="0"/>
          </a:p>
        </p:txBody>
      </p:sp>
    </p:spTree>
    <p:extLst>
      <p:ext uri="{BB962C8B-B14F-4D97-AF65-F5344CB8AC3E}">
        <p14:creationId xmlns:p14="http://schemas.microsoft.com/office/powerpoint/2010/main" val="11346883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og 2 indholdsobjekter">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838206" y="1628780"/>
            <a:ext cx="5112568" cy="4248151"/>
          </a:xfrm>
          <a:prstGeom prst="rect">
            <a:avLst/>
          </a:prstGeom>
        </p:spPr>
        <p:txBody>
          <a:bodyPr>
            <a:normAutofit/>
          </a:bodyPr>
          <a:lstStyle>
            <a:lvl1pPr marL="0" indent="0">
              <a:buNone/>
              <a:defRPr sz="1500"/>
            </a:lvl1pPr>
            <a:lvl2pPr>
              <a:defRPr sz="1500"/>
            </a:lvl2pPr>
            <a:lvl3pPr>
              <a:defRPr sz="1500"/>
            </a:lvl3pPr>
            <a:lvl4pPr>
              <a:defRPr sz="1500"/>
            </a:lvl4pPr>
            <a:lvl5pPr>
              <a:defRPr sz="1500"/>
            </a:lvl5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20" name="Pladsholder til dato 3"/>
          <p:cNvSpPr>
            <a:spLocks noGrp="1"/>
          </p:cNvSpPr>
          <p:nvPr>
            <p:ph type="dt" sz="half" idx="2"/>
          </p:nvPr>
        </p:nvSpPr>
        <p:spPr>
          <a:xfrm>
            <a:off x="8633890" y="6258152"/>
            <a:ext cx="2743200" cy="138499"/>
          </a:xfrm>
          <a:prstGeom prst="rect">
            <a:avLst/>
          </a:prstGeom>
        </p:spPr>
        <p:txBody>
          <a:bodyPr vert="horz" lIns="0" tIns="0" rIns="0" bIns="0" rtlCol="0" anchor="ctr">
            <a:noAutofit/>
          </a:bodyPr>
          <a:lstStyle>
            <a:lvl1pPr algn="r">
              <a:defRPr sz="800" b="0">
                <a:solidFill>
                  <a:schemeClr val="tx2"/>
                </a:solidFill>
              </a:defRPr>
            </a:lvl1pPr>
          </a:lstStyle>
          <a:p>
            <a:endParaRPr lang="da-DK" dirty="0"/>
          </a:p>
        </p:txBody>
      </p:sp>
      <p:sp>
        <p:nvSpPr>
          <p:cNvPr id="21" name="Pladsholder til sidefod 4"/>
          <p:cNvSpPr>
            <a:spLocks noGrp="1"/>
          </p:cNvSpPr>
          <p:nvPr>
            <p:ph type="ftr" sz="quarter" idx="3"/>
          </p:nvPr>
        </p:nvSpPr>
        <p:spPr>
          <a:xfrm>
            <a:off x="830041" y="6361702"/>
            <a:ext cx="6346079" cy="180020"/>
          </a:xfrm>
          <a:prstGeom prst="rect">
            <a:avLst/>
          </a:prstGeom>
        </p:spPr>
        <p:txBody>
          <a:bodyPr vert="horz" lIns="0" tIns="0" rIns="0" bIns="0" rtlCol="0" anchor="b">
            <a:noAutofit/>
          </a:bodyPr>
          <a:lstStyle>
            <a:lvl1pPr algn="l">
              <a:defRPr sz="800" b="0">
                <a:solidFill>
                  <a:schemeClr val="bg2"/>
                </a:solidFill>
              </a:defRPr>
            </a:lvl1pPr>
          </a:lstStyle>
          <a:p>
            <a:r>
              <a:rPr lang="da-DK" smtClean="0"/>
              <a:t>Barnets lov</a:t>
            </a:r>
            <a:endParaRPr lang="da-DK" dirty="0"/>
          </a:p>
        </p:txBody>
      </p:sp>
      <p:sp>
        <p:nvSpPr>
          <p:cNvPr id="22" name="Pladsholder til slidenummer 5"/>
          <p:cNvSpPr>
            <a:spLocks noGrp="1"/>
          </p:cNvSpPr>
          <p:nvPr>
            <p:ph type="sldNum" sz="quarter" idx="4"/>
          </p:nvPr>
        </p:nvSpPr>
        <p:spPr>
          <a:xfrm>
            <a:off x="9209954" y="6418470"/>
            <a:ext cx="2167136" cy="106873"/>
          </a:xfrm>
          <a:prstGeom prst="rect">
            <a:avLst/>
          </a:prstGeom>
        </p:spPr>
        <p:txBody>
          <a:bodyPr vert="horz" lIns="0" tIns="0" rIns="0" bIns="0" rtlCol="0" anchor="ctr">
            <a:noAutofit/>
          </a:bodyPr>
          <a:lstStyle>
            <a:lvl1pPr algn="r">
              <a:defRPr sz="800">
                <a:solidFill>
                  <a:schemeClr val="bg2"/>
                </a:solidFill>
              </a:defRPr>
            </a:lvl1pPr>
          </a:lstStyle>
          <a:p>
            <a:r>
              <a:rPr lang="da-DK" dirty="0" smtClean="0"/>
              <a:t>Side </a:t>
            </a:r>
            <a:fld id="{1C4DB2EE-0873-4EBD-BD17-6A767A2B9A33}" type="slidenum">
              <a:rPr lang="da-DK" smtClean="0"/>
              <a:pPr/>
              <a:t>‹nr.›</a:t>
            </a:fld>
            <a:endParaRPr lang="da-DK" dirty="0"/>
          </a:p>
        </p:txBody>
      </p:sp>
      <p:sp>
        <p:nvSpPr>
          <p:cNvPr id="7" name="Pladsholder til indhold 2"/>
          <p:cNvSpPr>
            <a:spLocks noGrp="1"/>
          </p:cNvSpPr>
          <p:nvPr>
            <p:ph idx="10"/>
          </p:nvPr>
        </p:nvSpPr>
        <p:spPr>
          <a:xfrm>
            <a:off x="6262489" y="1628780"/>
            <a:ext cx="5112568" cy="4248151"/>
          </a:xfrm>
          <a:prstGeom prst="rect">
            <a:avLst/>
          </a:prstGeom>
        </p:spPr>
        <p:txBody>
          <a:bodyPr>
            <a:normAutofit/>
          </a:bodyPr>
          <a:lstStyle>
            <a:lvl1pPr marL="0" indent="0">
              <a:buNone/>
              <a:defRPr sz="1500"/>
            </a:lvl1pPr>
            <a:lvl2pPr>
              <a:defRPr sz="1500"/>
            </a:lvl2pPr>
            <a:lvl3pPr>
              <a:defRPr sz="1500"/>
            </a:lvl3pPr>
            <a:lvl4pPr>
              <a:defRPr sz="1500"/>
            </a:lvl4pPr>
            <a:lvl5pPr>
              <a:defRPr sz="1500"/>
            </a:lvl5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8" name="Titel 1"/>
          <p:cNvSpPr>
            <a:spLocks noGrp="1"/>
          </p:cNvSpPr>
          <p:nvPr>
            <p:ph type="title"/>
          </p:nvPr>
        </p:nvSpPr>
        <p:spPr>
          <a:xfrm>
            <a:off x="838206" y="908720"/>
            <a:ext cx="10538884" cy="612070"/>
          </a:xfrm>
        </p:spPr>
        <p:txBody>
          <a:bodyPr anchor="t" anchorCtr="0"/>
          <a:lstStyle/>
          <a:p>
            <a:r>
              <a:rPr lang="da-DK" smtClean="0"/>
              <a:t>Klik for at redigere i master</a:t>
            </a:r>
            <a:endParaRPr lang="da-DK" dirty="0"/>
          </a:p>
        </p:txBody>
      </p:sp>
    </p:spTree>
    <p:extLst>
      <p:ext uri="{BB962C8B-B14F-4D97-AF65-F5344CB8AC3E}">
        <p14:creationId xmlns:p14="http://schemas.microsoft.com/office/powerpoint/2010/main" val="335772875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illede-1_gul">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ktangel 8"/>
          <p:cNvSpPr/>
          <p:nvPr userDrawn="1"/>
        </p:nvSpPr>
        <p:spPr>
          <a:xfrm>
            <a:off x="0" y="1"/>
            <a:ext cx="12192000" cy="6858000"/>
          </a:xfrm>
          <a:prstGeom prst="rect">
            <a:avLst/>
          </a:prstGeom>
          <a:solidFill>
            <a:srgbClr val="BAD9C1">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1" name="Billede 10"/>
          <p:cNvPicPr>
            <a:picLocks noChangeAspect="1"/>
          </p:cNvPicPr>
          <p:nvPr userDrawn="1"/>
        </p:nvPicPr>
        <p:blipFill>
          <a:blip r:embed="rId3"/>
          <a:stretch>
            <a:fillRect/>
          </a:stretch>
        </p:blipFill>
        <p:spPr>
          <a:xfrm>
            <a:off x="2063552" y="-27732"/>
            <a:ext cx="1438781" cy="6913463"/>
          </a:xfrm>
          <a:prstGeom prst="rect">
            <a:avLst/>
          </a:prstGeom>
        </p:spPr>
      </p:pic>
      <p:pic>
        <p:nvPicPr>
          <p:cNvPr id="12" name="Billede 11"/>
          <p:cNvPicPr>
            <a:picLocks noChangeAspect="1"/>
          </p:cNvPicPr>
          <p:nvPr userDrawn="1"/>
        </p:nvPicPr>
        <p:blipFill>
          <a:blip r:embed="rId4"/>
          <a:stretch>
            <a:fillRect/>
          </a:stretch>
        </p:blipFill>
        <p:spPr>
          <a:xfrm>
            <a:off x="4007768" y="6093296"/>
            <a:ext cx="1012024" cy="298730"/>
          </a:xfrm>
          <a:prstGeom prst="rect">
            <a:avLst/>
          </a:prstGeom>
        </p:spPr>
      </p:pic>
      <p:sp>
        <p:nvSpPr>
          <p:cNvPr id="18" name="Titel 1"/>
          <p:cNvSpPr>
            <a:spLocks noGrp="1"/>
          </p:cNvSpPr>
          <p:nvPr>
            <p:ph type="title" hasCustomPrompt="1"/>
          </p:nvPr>
        </p:nvSpPr>
        <p:spPr>
          <a:xfrm>
            <a:off x="4007767" y="2852936"/>
            <a:ext cx="7200801" cy="756084"/>
          </a:xfrm>
        </p:spPr>
        <p:txBody>
          <a:bodyPr anchor="b"/>
          <a:lstStyle>
            <a:lvl1pPr>
              <a:defRPr sz="3800" b="0"/>
            </a:lvl1pPr>
          </a:lstStyle>
          <a:p>
            <a:r>
              <a:rPr lang="da-DK" dirty="0" smtClean="0"/>
              <a:t>Titel</a:t>
            </a:r>
            <a:endParaRPr lang="da-DK" dirty="0"/>
          </a:p>
        </p:txBody>
      </p:sp>
      <p:sp>
        <p:nvSpPr>
          <p:cNvPr id="19" name="Pladsholder til tekst 12"/>
          <p:cNvSpPr>
            <a:spLocks noGrp="1"/>
          </p:cNvSpPr>
          <p:nvPr>
            <p:ph type="body" sz="quarter" idx="13" hasCustomPrompt="1"/>
          </p:nvPr>
        </p:nvSpPr>
        <p:spPr>
          <a:xfrm>
            <a:off x="4007768" y="3789040"/>
            <a:ext cx="7200801" cy="522080"/>
          </a:xfrm>
          <a:prstGeom prst="rect">
            <a:avLst/>
          </a:prstGeom>
        </p:spPr>
        <p:txBody>
          <a:bodyPr lIns="0" tIns="0" rIns="0" bIns="0">
            <a:noAutofit/>
          </a:bodyPr>
          <a:lstStyle>
            <a:lvl1pPr marL="0" indent="0">
              <a:buNone/>
              <a:defRPr sz="1800" b="1" baseline="0">
                <a:solidFill>
                  <a:schemeClr val="bg1"/>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Undertitel / oplægsholder</a:t>
            </a:r>
          </a:p>
        </p:txBody>
      </p:sp>
      <p:sp>
        <p:nvSpPr>
          <p:cNvPr id="20" name="Pladsholder til tekst 12"/>
          <p:cNvSpPr>
            <a:spLocks noGrp="1"/>
          </p:cNvSpPr>
          <p:nvPr>
            <p:ph type="body" sz="quarter" idx="14" hasCustomPrompt="1"/>
          </p:nvPr>
        </p:nvSpPr>
        <p:spPr>
          <a:xfrm>
            <a:off x="4007767" y="4635112"/>
            <a:ext cx="7200801" cy="522080"/>
          </a:xfrm>
          <a:prstGeom prst="rect">
            <a:avLst/>
          </a:prstGeom>
        </p:spPr>
        <p:txBody>
          <a:bodyPr lIns="0" tIns="0" rIns="0" bIns="0">
            <a:noAutofit/>
          </a:bodyPr>
          <a:lstStyle>
            <a:lvl1pPr marL="0" indent="0">
              <a:buNone/>
              <a:defRPr sz="1400" b="1" i="1">
                <a:solidFill>
                  <a:schemeClr val="tx2"/>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Dato</a:t>
            </a:r>
          </a:p>
        </p:txBody>
      </p:sp>
      <p:pic>
        <p:nvPicPr>
          <p:cNvPr id="10" name="Billed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26502" y="2970000"/>
            <a:ext cx="1691273" cy="781625"/>
          </a:xfrm>
          <a:prstGeom prst="rect">
            <a:avLst/>
          </a:prstGeom>
        </p:spPr>
      </p:pic>
    </p:spTree>
    <p:extLst>
      <p:ext uri="{BB962C8B-B14F-4D97-AF65-F5344CB8AC3E}">
        <p14:creationId xmlns:p14="http://schemas.microsoft.com/office/powerpoint/2010/main" val="119204524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illede-2_grøn">
    <p:spTree>
      <p:nvGrpSpPr>
        <p:cNvPr id="1" name=""/>
        <p:cNvGrpSpPr/>
        <p:nvPr/>
      </p:nvGrpSpPr>
      <p:grpSpPr>
        <a:xfrm>
          <a:off x="0" y="0"/>
          <a:ext cx="0" cy="0"/>
          <a:chOff x="0" y="0"/>
          <a:chExt cx="0" cy="0"/>
        </a:xfrm>
      </p:grpSpPr>
      <p:pic>
        <p:nvPicPr>
          <p:cNvPr id="3" name="Billed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ktangel 8"/>
          <p:cNvSpPr/>
          <p:nvPr userDrawn="1"/>
        </p:nvSpPr>
        <p:spPr>
          <a:xfrm>
            <a:off x="0" y="1"/>
            <a:ext cx="12192000" cy="6858000"/>
          </a:xfrm>
          <a:prstGeom prst="rect">
            <a:avLst/>
          </a:prstGeom>
          <a:solidFill>
            <a:srgbClr val="BAD9C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1" name="Billede 10"/>
          <p:cNvPicPr>
            <a:picLocks noChangeAspect="1"/>
          </p:cNvPicPr>
          <p:nvPr userDrawn="1"/>
        </p:nvPicPr>
        <p:blipFill>
          <a:blip r:embed="rId3"/>
          <a:stretch>
            <a:fillRect/>
          </a:stretch>
        </p:blipFill>
        <p:spPr>
          <a:xfrm>
            <a:off x="2063552" y="-27732"/>
            <a:ext cx="1438781" cy="6913463"/>
          </a:xfrm>
          <a:prstGeom prst="rect">
            <a:avLst/>
          </a:prstGeom>
        </p:spPr>
      </p:pic>
      <p:pic>
        <p:nvPicPr>
          <p:cNvPr id="12" name="Billede 11"/>
          <p:cNvPicPr>
            <a:picLocks noChangeAspect="1"/>
          </p:cNvPicPr>
          <p:nvPr userDrawn="1"/>
        </p:nvPicPr>
        <p:blipFill>
          <a:blip r:embed="rId4"/>
          <a:stretch>
            <a:fillRect/>
          </a:stretch>
        </p:blipFill>
        <p:spPr>
          <a:xfrm>
            <a:off x="4007768" y="6093296"/>
            <a:ext cx="1012024" cy="298730"/>
          </a:xfrm>
          <a:prstGeom prst="rect">
            <a:avLst/>
          </a:prstGeom>
        </p:spPr>
      </p:pic>
      <p:sp>
        <p:nvSpPr>
          <p:cNvPr id="18" name="Titel 1"/>
          <p:cNvSpPr>
            <a:spLocks noGrp="1"/>
          </p:cNvSpPr>
          <p:nvPr>
            <p:ph type="title" hasCustomPrompt="1"/>
          </p:nvPr>
        </p:nvSpPr>
        <p:spPr>
          <a:xfrm>
            <a:off x="4007767" y="2852936"/>
            <a:ext cx="7200801" cy="756084"/>
          </a:xfrm>
        </p:spPr>
        <p:txBody>
          <a:bodyPr anchor="b"/>
          <a:lstStyle>
            <a:lvl1pPr>
              <a:defRPr sz="3800" b="0"/>
            </a:lvl1pPr>
          </a:lstStyle>
          <a:p>
            <a:r>
              <a:rPr lang="da-DK" dirty="0" smtClean="0"/>
              <a:t>Titel</a:t>
            </a:r>
            <a:endParaRPr lang="da-DK" dirty="0"/>
          </a:p>
        </p:txBody>
      </p:sp>
      <p:sp>
        <p:nvSpPr>
          <p:cNvPr id="19" name="Pladsholder til tekst 12"/>
          <p:cNvSpPr>
            <a:spLocks noGrp="1"/>
          </p:cNvSpPr>
          <p:nvPr>
            <p:ph type="body" sz="quarter" idx="13" hasCustomPrompt="1"/>
          </p:nvPr>
        </p:nvSpPr>
        <p:spPr>
          <a:xfrm>
            <a:off x="4007768" y="3789040"/>
            <a:ext cx="7200801" cy="522080"/>
          </a:xfrm>
          <a:prstGeom prst="rect">
            <a:avLst/>
          </a:prstGeom>
        </p:spPr>
        <p:txBody>
          <a:bodyPr lIns="0" tIns="0" rIns="0" bIns="0">
            <a:noAutofit/>
          </a:bodyPr>
          <a:lstStyle>
            <a:lvl1pPr marL="0" indent="0">
              <a:buNone/>
              <a:defRPr sz="1800" b="1" baseline="0">
                <a:solidFill>
                  <a:schemeClr val="bg1"/>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Undertitel / oplægsholder</a:t>
            </a:r>
          </a:p>
        </p:txBody>
      </p:sp>
      <p:sp>
        <p:nvSpPr>
          <p:cNvPr id="20" name="Pladsholder til tekst 12"/>
          <p:cNvSpPr>
            <a:spLocks noGrp="1"/>
          </p:cNvSpPr>
          <p:nvPr>
            <p:ph type="body" sz="quarter" idx="14" hasCustomPrompt="1"/>
          </p:nvPr>
        </p:nvSpPr>
        <p:spPr>
          <a:xfrm>
            <a:off x="4007767" y="4635112"/>
            <a:ext cx="7200801" cy="522080"/>
          </a:xfrm>
          <a:prstGeom prst="rect">
            <a:avLst/>
          </a:prstGeom>
        </p:spPr>
        <p:txBody>
          <a:bodyPr lIns="0" tIns="0" rIns="0" bIns="0">
            <a:noAutofit/>
          </a:bodyPr>
          <a:lstStyle>
            <a:lvl1pPr marL="0" indent="0">
              <a:buNone/>
              <a:defRPr sz="1400" b="1" i="1">
                <a:solidFill>
                  <a:schemeClr val="tx2"/>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Dato</a:t>
            </a:r>
          </a:p>
        </p:txBody>
      </p:sp>
      <p:pic>
        <p:nvPicPr>
          <p:cNvPr id="10" name="Billed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26502" y="2970000"/>
            <a:ext cx="1691273" cy="781625"/>
          </a:xfrm>
          <a:prstGeom prst="rect">
            <a:avLst/>
          </a:prstGeom>
        </p:spPr>
      </p:pic>
    </p:spTree>
    <p:extLst>
      <p:ext uri="{BB962C8B-B14F-4D97-AF65-F5344CB8AC3E}">
        <p14:creationId xmlns:p14="http://schemas.microsoft.com/office/powerpoint/2010/main" val="412213349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el-mørkegrå">
    <p:bg>
      <p:bgPr>
        <a:solidFill>
          <a:srgbClr val="BCB5B2"/>
        </a:solidFill>
        <a:effectLst/>
      </p:bgPr>
    </p:bg>
    <p:spTree>
      <p:nvGrpSpPr>
        <p:cNvPr id="1" name=""/>
        <p:cNvGrpSpPr/>
        <p:nvPr/>
      </p:nvGrpSpPr>
      <p:grpSpPr>
        <a:xfrm>
          <a:off x="0" y="0"/>
          <a:ext cx="0" cy="0"/>
          <a:chOff x="0" y="0"/>
          <a:chExt cx="0" cy="0"/>
        </a:xfrm>
      </p:grpSpPr>
      <p:pic>
        <p:nvPicPr>
          <p:cNvPr id="11" name="Billede 10"/>
          <p:cNvPicPr>
            <a:picLocks noChangeAspect="1"/>
          </p:cNvPicPr>
          <p:nvPr userDrawn="1"/>
        </p:nvPicPr>
        <p:blipFill>
          <a:blip r:embed="rId2"/>
          <a:stretch>
            <a:fillRect/>
          </a:stretch>
        </p:blipFill>
        <p:spPr>
          <a:xfrm>
            <a:off x="2063552" y="-27732"/>
            <a:ext cx="1438781" cy="6913463"/>
          </a:xfrm>
          <a:prstGeom prst="rect">
            <a:avLst/>
          </a:prstGeom>
        </p:spPr>
      </p:pic>
      <p:pic>
        <p:nvPicPr>
          <p:cNvPr id="12" name="Billede 11"/>
          <p:cNvPicPr>
            <a:picLocks noChangeAspect="1"/>
          </p:cNvPicPr>
          <p:nvPr userDrawn="1"/>
        </p:nvPicPr>
        <p:blipFill>
          <a:blip r:embed="rId3"/>
          <a:stretch>
            <a:fillRect/>
          </a:stretch>
        </p:blipFill>
        <p:spPr>
          <a:xfrm>
            <a:off x="4007768" y="6093296"/>
            <a:ext cx="1012024" cy="298730"/>
          </a:xfrm>
          <a:prstGeom prst="rect">
            <a:avLst/>
          </a:prstGeom>
        </p:spPr>
      </p:pic>
      <p:sp>
        <p:nvSpPr>
          <p:cNvPr id="9" name="Titel 1"/>
          <p:cNvSpPr>
            <a:spLocks noGrp="1"/>
          </p:cNvSpPr>
          <p:nvPr>
            <p:ph type="title" hasCustomPrompt="1"/>
          </p:nvPr>
        </p:nvSpPr>
        <p:spPr>
          <a:xfrm>
            <a:off x="4007767" y="2852936"/>
            <a:ext cx="7200801" cy="756084"/>
          </a:xfrm>
        </p:spPr>
        <p:txBody>
          <a:bodyPr anchor="b"/>
          <a:lstStyle>
            <a:lvl1pPr>
              <a:defRPr sz="3800" b="0"/>
            </a:lvl1pPr>
          </a:lstStyle>
          <a:p>
            <a:r>
              <a:rPr lang="da-DK" dirty="0" smtClean="0"/>
              <a:t>Titel</a:t>
            </a:r>
            <a:endParaRPr lang="da-DK" dirty="0"/>
          </a:p>
        </p:txBody>
      </p:sp>
      <p:sp>
        <p:nvSpPr>
          <p:cNvPr id="15" name="Pladsholder til tekst 12"/>
          <p:cNvSpPr>
            <a:spLocks noGrp="1"/>
          </p:cNvSpPr>
          <p:nvPr>
            <p:ph type="body" sz="quarter" idx="13" hasCustomPrompt="1"/>
          </p:nvPr>
        </p:nvSpPr>
        <p:spPr>
          <a:xfrm>
            <a:off x="4007768" y="3789040"/>
            <a:ext cx="7200801" cy="522080"/>
          </a:xfrm>
          <a:prstGeom prst="rect">
            <a:avLst/>
          </a:prstGeom>
        </p:spPr>
        <p:txBody>
          <a:bodyPr lIns="0" tIns="0" rIns="0" bIns="0">
            <a:noAutofit/>
          </a:bodyPr>
          <a:lstStyle>
            <a:lvl1pPr marL="0" indent="0">
              <a:buNone/>
              <a:defRPr sz="1800" b="1" baseline="0">
                <a:solidFill>
                  <a:schemeClr val="bg1"/>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Undertitel / oplægsholder</a:t>
            </a:r>
          </a:p>
        </p:txBody>
      </p:sp>
      <p:sp>
        <p:nvSpPr>
          <p:cNvPr id="16" name="Pladsholder til tekst 12"/>
          <p:cNvSpPr>
            <a:spLocks noGrp="1"/>
          </p:cNvSpPr>
          <p:nvPr>
            <p:ph type="body" sz="quarter" idx="14" hasCustomPrompt="1"/>
          </p:nvPr>
        </p:nvSpPr>
        <p:spPr>
          <a:xfrm>
            <a:off x="4007767" y="4635112"/>
            <a:ext cx="7200801" cy="522080"/>
          </a:xfrm>
          <a:prstGeom prst="rect">
            <a:avLst/>
          </a:prstGeom>
        </p:spPr>
        <p:txBody>
          <a:bodyPr lIns="0" tIns="0" rIns="0" bIns="0">
            <a:noAutofit/>
          </a:bodyPr>
          <a:lstStyle>
            <a:lvl1pPr marL="0" indent="0">
              <a:buNone/>
              <a:defRPr sz="1400" b="1" i="1">
                <a:solidFill>
                  <a:schemeClr val="tx2"/>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Dato</a:t>
            </a:r>
          </a:p>
        </p:txBody>
      </p:sp>
      <p:pic>
        <p:nvPicPr>
          <p:cNvPr id="8" name="Billed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6502" y="2970000"/>
            <a:ext cx="1691273" cy="781625"/>
          </a:xfrm>
          <a:prstGeom prst="rect">
            <a:avLst/>
          </a:prstGeom>
        </p:spPr>
      </p:pic>
    </p:spTree>
    <p:extLst>
      <p:ext uri="{BB962C8B-B14F-4D97-AF65-F5344CB8AC3E}">
        <p14:creationId xmlns:p14="http://schemas.microsoft.com/office/powerpoint/2010/main" val="424861620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Kapitel-mørkgrå">
    <p:bg>
      <p:bgPr>
        <a:solidFill>
          <a:srgbClr val="BCB5B2"/>
        </a:solidFill>
        <a:effectLst/>
      </p:bgPr>
    </p:bg>
    <p:spTree>
      <p:nvGrpSpPr>
        <p:cNvPr id="1" name=""/>
        <p:cNvGrpSpPr/>
        <p:nvPr/>
      </p:nvGrpSpPr>
      <p:grpSpPr>
        <a:xfrm>
          <a:off x="0" y="0"/>
          <a:ext cx="0" cy="0"/>
          <a:chOff x="0" y="0"/>
          <a:chExt cx="0" cy="0"/>
        </a:xfrm>
      </p:grpSpPr>
      <p:pic>
        <p:nvPicPr>
          <p:cNvPr id="11" name="Billede 10"/>
          <p:cNvPicPr>
            <a:picLocks noChangeAspect="1"/>
          </p:cNvPicPr>
          <p:nvPr userDrawn="1"/>
        </p:nvPicPr>
        <p:blipFill>
          <a:blip r:embed="rId2"/>
          <a:stretch>
            <a:fillRect/>
          </a:stretch>
        </p:blipFill>
        <p:spPr>
          <a:xfrm>
            <a:off x="2063552" y="-27732"/>
            <a:ext cx="1438781" cy="6913463"/>
          </a:xfrm>
          <a:prstGeom prst="rect">
            <a:avLst/>
          </a:prstGeom>
        </p:spPr>
      </p:pic>
      <p:sp>
        <p:nvSpPr>
          <p:cNvPr id="8" name="Titel 1"/>
          <p:cNvSpPr>
            <a:spLocks noGrp="1"/>
          </p:cNvSpPr>
          <p:nvPr>
            <p:ph type="title" hasCustomPrompt="1"/>
          </p:nvPr>
        </p:nvSpPr>
        <p:spPr>
          <a:xfrm>
            <a:off x="4007768" y="3050957"/>
            <a:ext cx="7848872" cy="756084"/>
          </a:xfrm>
        </p:spPr>
        <p:txBody>
          <a:bodyPr anchor="ctr"/>
          <a:lstStyle>
            <a:lvl1pPr>
              <a:defRPr sz="3200" b="0"/>
            </a:lvl1pPr>
          </a:lstStyle>
          <a:p>
            <a:r>
              <a:rPr lang="da-DK" dirty="0" err="1" smtClean="0"/>
              <a:t>Kapitel-overskrift</a:t>
            </a:r>
            <a:endParaRPr lang="da-DK" dirty="0"/>
          </a:p>
        </p:txBody>
      </p:sp>
    </p:spTree>
    <p:extLst>
      <p:ext uri="{BB962C8B-B14F-4D97-AF65-F5344CB8AC3E}">
        <p14:creationId xmlns:p14="http://schemas.microsoft.com/office/powerpoint/2010/main" val="206749810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illede-1_mørkgrå">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Rektangel 15"/>
          <p:cNvSpPr/>
          <p:nvPr userDrawn="1"/>
        </p:nvSpPr>
        <p:spPr>
          <a:xfrm>
            <a:off x="0" y="1"/>
            <a:ext cx="12192000" cy="6858000"/>
          </a:xfrm>
          <a:prstGeom prst="rect">
            <a:avLst/>
          </a:prstGeom>
          <a:solidFill>
            <a:srgbClr val="BCB5B2">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1" name="Billede 10"/>
          <p:cNvPicPr>
            <a:picLocks noChangeAspect="1"/>
          </p:cNvPicPr>
          <p:nvPr userDrawn="1"/>
        </p:nvPicPr>
        <p:blipFill>
          <a:blip r:embed="rId3"/>
          <a:stretch>
            <a:fillRect/>
          </a:stretch>
        </p:blipFill>
        <p:spPr>
          <a:xfrm>
            <a:off x="2063552" y="-27732"/>
            <a:ext cx="1438781" cy="6913463"/>
          </a:xfrm>
          <a:prstGeom prst="rect">
            <a:avLst/>
          </a:prstGeom>
        </p:spPr>
      </p:pic>
      <p:sp>
        <p:nvSpPr>
          <p:cNvPr id="23" name="Titel 1"/>
          <p:cNvSpPr>
            <a:spLocks noGrp="1"/>
          </p:cNvSpPr>
          <p:nvPr>
            <p:ph type="title" hasCustomPrompt="1"/>
          </p:nvPr>
        </p:nvSpPr>
        <p:spPr>
          <a:xfrm>
            <a:off x="4007767" y="2852936"/>
            <a:ext cx="7200801" cy="756084"/>
          </a:xfrm>
        </p:spPr>
        <p:txBody>
          <a:bodyPr anchor="b"/>
          <a:lstStyle>
            <a:lvl1pPr>
              <a:defRPr sz="3800" b="0"/>
            </a:lvl1pPr>
          </a:lstStyle>
          <a:p>
            <a:r>
              <a:rPr lang="da-DK" dirty="0" smtClean="0"/>
              <a:t>Titel</a:t>
            </a:r>
            <a:endParaRPr lang="da-DK" dirty="0"/>
          </a:p>
        </p:txBody>
      </p:sp>
      <p:sp>
        <p:nvSpPr>
          <p:cNvPr id="24" name="Pladsholder til tekst 12"/>
          <p:cNvSpPr>
            <a:spLocks noGrp="1"/>
          </p:cNvSpPr>
          <p:nvPr>
            <p:ph type="body" sz="quarter" idx="13" hasCustomPrompt="1"/>
          </p:nvPr>
        </p:nvSpPr>
        <p:spPr>
          <a:xfrm>
            <a:off x="4007768" y="3789040"/>
            <a:ext cx="7200801" cy="522080"/>
          </a:xfrm>
          <a:prstGeom prst="rect">
            <a:avLst/>
          </a:prstGeom>
        </p:spPr>
        <p:txBody>
          <a:bodyPr lIns="0" tIns="0" rIns="0" bIns="0">
            <a:noAutofit/>
          </a:bodyPr>
          <a:lstStyle>
            <a:lvl1pPr marL="0" indent="0">
              <a:buNone/>
              <a:defRPr sz="1800" b="1" baseline="0">
                <a:solidFill>
                  <a:schemeClr val="bg1"/>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Undertitel / oplægsholder</a:t>
            </a:r>
          </a:p>
        </p:txBody>
      </p:sp>
      <p:sp>
        <p:nvSpPr>
          <p:cNvPr id="25" name="Pladsholder til tekst 12"/>
          <p:cNvSpPr>
            <a:spLocks noGrp="1"/>
          </p:cNvSpPr>
          <p:nvPr>
            <p:ph type="body" sz="quarter" idx="14" hasCustomPrompt="1"/>
          </p:nvPr>
        </p:nvSpPr>
        <p:spPr>
          <a:xfrm>
            <a:off x="4007767" y="4635112"/>
            <a:ext cx="7200801" cy="522080"/>
          </a:xfrm>
          <a:prstGeom prst="rect">
            <a:avLst/>
          </a:prstGeom>
        </p:spPr>
        <p:txBody>
          <a:bodyPr lIns="0" tIns="0" rIns="0" bIns="0">
            <a:noAutofit/>
          </a:bodyPr>
          <a:lstStyle>
            <a:lvl1pPr marL="0" indent="0">
              <a:buNone/>
              <a:defRPr sz="1400" b="1" i="1">
                <a:solidFill>
                  <a:schemeClr val="tx2"/>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Dato</a:t>
            </a:r>
          </a:p>
        </p:txBody>
      </p:sp>
    </p:spTree>
    <p:extLst>
      <p:ext uri="{BB962C8B-B14F-4D97-AF65-F5344CB8AC3E}">
        <p14:creationId xmlns:p14="http://schemas.microsoft.com/office/powerpoint/2010/main" val="236648051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illede-2_mørkgrå">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ktangel 8"/>
          <p:cNvSpPr/>
          <p:nvPr userDrawn="1"/>
        </p:nvSpPr>
        <p:spPr>
          <a:xfrm>
            <a:off x="0" y="1"/>
            <a:ext cx="12192000" cy="6858000"/>
          </a:xfrm>
          <a:prstGeom prst="rect">
            <a:avLst/>
          </a:prstGeom>
          <a:solidFill>
            <a:srgbClr val="BCB5B2">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1" name="Billede 10"/>
          <p:cNvPicPr>
            <a:picLocks noChangeAspect="1"/>
          </p:cNvPicPr>
          <p:nvPr userDrawn="1"/>
        </p:nvPicPr>
        <p:blipFill>
          <a:blip r:embed="rId3"/>
          <a:stretch>
            <a:fillRect/>
          </a:stretch>
        </p:blipFill>
        <p:spPr>
          <a:xfrm>
            <a:off x="2063552" y="-27732"/>
            <a:ext cx="1438781" cy="6913463"/>
          </a:xfrm>
          <a:prstGeom prst="rect">
            <a:avLst/>
          </a:prstGeom>
        </p:spPr>
      </p:pic>
      <p:sp>
        <p:nvSpPr>
          <p:cNvPr id="15" name="Titel 1"/>
          <p:cNvSpPr>
            <a:spLocks noGrp="1"/>
          </p:cNvSpPr>
          <p:nvPr>
            <p:ph type="title" hasCustomPrompt="1"/>
          </p:nvPr>
        </p:nvSpPr>
        <p:spPr>
          <a:xfrm>
            <a:off x="4007767" y="2852936"/>
            <a:ext cx="7200801" cy="756084"/>
          </a:xfrm>
        </p:spPr>
        <p:txBody>
          <a:bodyPr anchor="b"/>
          <a:lstStyle>
            <a:lvl1pPr>
              <a:defRPr sz="3800" b="0"/>
            </a:lvl1pPr>
          </a:lstStyle>
          <a:p>
            <a:r>
              <a:rPr lang="da-DK" dirty="0" smtClean="0"/>
              <a:t>Titel</a:t>
            </a:r>
            <a:endParaRPr lang="da-DK" dirty="0"/>
          </a:p>
        </p:txBody>
      </p:sp>
      <p:sp>
        <p:nvSpPr>
          <p:cNvPr id="16" name="Pladsholder til tekst 12"/>
          <p:cNvSpPr>
            <a:spLocks noGrp="1"/>
          </p:cNvSpPr>
          <p:nvPr>
            <p:ph type="body" sz="quarter" idx="13" hasCustomPrompt="1"/>
          </p:nvPr>
        </p:nvSpPr>
        <p:spPr>
          <a:xfrm>
            <a:off x="4007768" y="3789040"/>
            <a:ext cx="7200801" cy="522080"/>
          </a:xfrm>
          <a:prstGeom prst="rect">
            <a:avLst/>
          </a:prstGeom>
        </p:spPr>
        <p:txBody>
          <a:bodyPr lIns="0" tIns="0" rIns="0" bIns="0">
            <a:noAutofit/>
          </a:bodyPr>
          <a:lstStyle>
            <a:lvl1pPr marL="0" indent="0">
              <a:buNone/>
              <a:defRPr sz="1800" b="1" baseline="0">
                <a:solidFill>
                  <a:schemeClr val="bg1"/>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Undertitel / oplægsholder</a:t>
            </a:r>
          </a:p>
        </p:txBody>
      </p:sp>
      <p:sp>
        <p:nvSpPr>
          <p:cNvPr id="17" name="Pladsholder til tekst 12"/>
          <p:cNvSpPr>
            <a:spLocks noGrp="1"/>
          </p:cNvSpPr>
          <p:nvPr>
            <p:ph type="body" sz="quarter" idx="14" hasCustomPrompt="1"/>
          </p:nvPr>
        </p:nvSpPr>
        <p:spPr>
          <a:xfrm>
            <a:off x="4007767" y="4635112"/>
            <a:ext cx="7200801" cy="522080"/>
          </a:xfrm>
          <a:prstGeom prst="rect">
            <a:avLst/>
          </a:prstGeom>
        </p:spPr>
        <p:txBody>
          <a:bodyPr lIns="0" tIns="0" rIns="0" bIns="0">
            <a:noAutofit/>
          </a:bodyPr>
          <a:lstStyle>
            <a:lvl1pPr marL="0" indent="0">
              <a:buNone/>
              <a:defRPr sz="1400" b="1" i="1">
                <a:solidFill>
                  <a:schemeClr val="tx2"/>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Dato</a:t>
            </a:r>
          </a:p>
        </p:txBody>
      </p:sp>
    </p:spTree>
    <p:extLst>
      <p:ext uri="{BB962C8B-B14F-4D97-AF65-F5344CB8AC3E}">
        <p14:creationId xmlns:p14="http://schemas.microsoft.com/office/powerpoint/2010/main" val="349461782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el-orange">
    <p:bg>
      <p:bgPr>
        <a:solidFill>
          <a:srgbClr val="E9D392"/>
        </a:solidFill>
        <a:effectLst/>
      </p:bgPr>
    </p:bg>
    <p:spTree>
      <p:nvGrpSpPr>
        <p:cNvPr id="1" name=""/>
        <p:cNvGrpSpPr/>
        <p:nvPr/>
      </p:nvGrpSpPr>
      <p:grpSpPr>
        <a:xfrm>
          <a:off x="0" y="0"/>
          <a:ext cx="0" cy="0"/>
          <a:chOff x="0" y="0"/>
          <a:chExt cx="0" cy="0"/>
        </a:xfrm>
      </p:grpSpPr>
      <p:pic>
        <p:nvPicPr>
          <p:cNvPr id="11" name="Billede 10"/>
          <p:cNvPicPr>
            <a:picLocks noChangeAspect="1"/>
          </p:cNvPicPr>
          <p:nvPr userDrawn="1"/>
        </p:nvPicPr>
        <p:blipFill>
          <a:blip r:embed="rId2"/>
          <a:stretch>
            <a:fillRect/>
          </a:stretch>
        </p:blipFill>
        <p:spPr>
          <a:xfrm>
            <a:off x="2063552" y="-27732"/>
            <a:ext cx="1438781" cy="6913463"/>
          </a:xfrm>
          <a:prstGeom prst="rect">
            <a:avLst/>
          </a:prstGeom>
        </p:spPr>
      </p:pic>
      <p:pic>
        <p:nvPicPr>
          <p:cNvPr id="12" name="Billede 11"/>
          <p:cNvPicPr>
            <a:picLocks noChangeAspect="1"/>
          </p:cNvPicPr>
          <p:nvPr userDrawn="1"/>
        </p:nvPicPr>
        <p:blipFill>
          <a:blip r:embed="rId3"/>
          <a:stretch>
            <a:fillRect/>
          </a:stretch>
        </p:blipFill>
        <p:spPr>
          <a:xfrm>
            <a:off x="4007768" y="6093296"/>
            <a:ext cx="1012024" cy="298730"/>
          </a:xfrm>
          <a:prstGeom prst="rect">
            <a:avLst/>
          </a:prstGeom>
        </p:spPr>
      </p:pic>
      <p:sp>
        <p:nvSpPr>
          <p:cNvPr id="9" name="Titel 1"/>
          <p:cNvSpPr>
            <a:spLocks noGrp="1"/>
          </p:cNvSpPr>
          <p:nvPr>
            <p:ph type="title" hasCustomPrompt="1"/>
          </p:nvPr>
        </p:nvSpPr>
        <p:spPr>
          <a:xfrm>
            <a:off x="4007767" y="2852936"/>
            <a:ext cx="7200801" cy="756084"/>
          </a:xfrm>
        </p:spPr>
        <p:txBody>
          <a:bodyPr anchor="b"/>
          <a:lstStyle>
            <a:lvl1pPr>
              <a:defRPr sz="3800" b="0"/>
            </a:lvl1pPr>
          </a:lstStyle>
          <a:p>
            <a:r>
              <a:rPr lang="da-DK" dirty="0" smtClean="0"/>
              <a:t>Titel</a:t>
            </a:r>
            <a:endParaRPr lang="da-DK" dirty="0"/>
          </a:p>
        </p:txBody>
      </p:sp>
      <p:sp>
        <p:nvSpPr>
          <p:cNvPr id="15" name="Pladsholder til tekst 12"/>
          <p:cNvSpPr>
            <a:spLocks noGrp="1"/>
          </p:cNvSpPr>
          <p:nvPr>
            <p:ph type="body" sz="quarter" idx="13" hasCustomPrompt="1"/>
          </p:nvPr>
        </p:nvSpPr>
        <p:spPr>
          <a:xfrm>
            <a:off x="4007768" y="3789040"/>
            <a:ext cx="7200801" cy="522080"/>
          </a:xfrm>
          <a:prstGeom prst="rect">
            <a:avLst/>
          </a:prstGeom>
        </p:spPr>
        <p:txBody>
          <a:bodyPr lIns="0" tIns="0" rIns="0" bIns="0">
            <a:noAutofit/>
          </a:bodyPr>
          <a:lstStyle>
            <a:lvl1pPr marL="0" indent="0">
              <a:buNone/>
              <a:defRPr sz="1800" b="1" baseline="0">
                <a:solidFill>
                  <a:schemeClr val="bg1"/>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Undertitel / oplægsholder</a:t>
            </a:r>
          </a:p>
        </p:txBody>
      </p:sp>
      <p:sp>
        <p:nvSpPr>
          <p:cNvPr id="16" name="Pladsholder til tekst 12"/>
          <p:cNvSpPr>
            <a:spLocks noGrp="1"/>
          </p:cNvSpPr>
          <p:nvPr>
            <p:ph type="body" sz="quarter" idx="14" hasCustomPrompt="1"/>
          </p:nvPr>
        </p:nvSpPr>
        <p:spPr>
          <a:xfrm>
            <a:off x="4007767" y="4635112"/>
            <a:ext cx="7200801" cy="522080"/>
          </a:xfrm>
          <a:prstGeom prst="rect">
            <a:avLst/>
          </a:prstGeom>
        </p:spPr>
        <p:txBody>
          <a:bodyPr lIns="0" tIns="0" rIns="0" bIns="0">
            <a:noAutofit/>
          </a:bodyPr>
          <a:lstStyle>
            <a:lvl1pPr marL="0" indent="0">
              <a:buNone/>
              <a:defRPr sz="1400" b="1" i="1">
                <a:solidFill>
                  <a:schemeClr val="tx2"/>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Dato</a:t>
            </a:r>
          </a:p>
        </p:txBody>
      </p:sp>
      <p:pic>
        <p:nvPicPr>
          <p:cNvPr id="8" name="Billed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6502" y="2970000"/>
            <a:ext cx="1691273" cy="781625"/>
          </a:xfrm>
          <a:prstGeom prst="rect">
            <a:avLst/>
          </a:prstGeom>
        </p:spPr>
      </p:pic>
    </p:spTree>
    <p:extLst>
      <p:ext uri="{BB962C8B-B14F-4D97-AF65-F5344CB8AC3E}">
        <p14:creationId xmlns:p14="http://schemas.microsoft.com/office/powerpoint/2010/main" val="71173361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Kapitel-orange">
    <p:bg>
      <p:bgPr>
        <a:solidFill>
          <a:srgbClr val="E9D392"/>
        </a:solidFill>
        <a:effectLst/>
      </p:bgPr>
    </p:bg>
    <p:spTree>
      <p:nvGrpSpPr>
        <p:cNvPr id="1" name=""/>
        <p:cNvGrpSpPr/>
        <p:nvPr/>
      </p:nvGrpSpPr>
      <p:grpSpPr>
        <a:xfrm>
          <a:off x="0" y="0"/>
          <a:ext cx="0" cy="0"/>
          <a:chOff x="0" y="0"/>
          <a:chExt cx="0" cy="0"/>
        </a:xfrm>
      </p:grpSpPr>
      <p:pic>
        <p:nvPicPr>
          <p:cNvPr id="11" name="Billede 10"/>
          <p:cNvPicPr>
            <a:picLocks noChangeAspect="1"/>
          </p:cNvPicPr>
          <p:nvPr userDrawn="1"/>
        </p:nvPicPr>
        <p:blipFill>
          <a:blip r:embed="rId2"/>
          <a:stretch>
            <a:fillRect/>
          </a:stretch>
        </p:blipFill>
        <p:spPr>
          <a:xfrm>
            <a:off x="2063552" y="-27732"/>
            <a:ext cx="1438781" cy="6913463"/>
          </a:xfrm>
          <a:prstGeom prst="rect">
            <a:avLst/>
          </a:prstGeom>
        </p:spPr>
      </p:pic>
      <p:sp>
        <p:nvSpPr>
          <p:cNvPr id="8" name="Titel 1"/>
          <p:cNvSpPr>
            <a:spLocks noGrp="1"/>
          </p:cNvSpPr>
          <p:nvPr>
            <p:ph type="title" hasCustomPrompt="1"/>
          </p:nvPr>
        </p:nvSpPr>
        <p:spPr>
          <a:xfrm>
            <a:off x="4007768" y="3050957"/>
            <a:ext cx="7848872" cy="756084"/>
          </a:xfrm>
        </p:spPr>
        <p:txBody>
          <a:bodyPr anchor="ctr"/>
          <a:lstStyle>
            <a:lvl1pPr>
              <a:defRPr sz="3200" b="0"/>
            </a:lvl1pPr>
          </a:lstStyle>
          <a:p>
            <a:r>
              <a:rPr lang="da-DK" dirty="0" err="1" smtClean="0"/>
              <a:t>Kapitel-overskrift</a:t>
            </a:r>
            <a:endParaRPr lang="da-DK" dirty="0"/>
          </a:p>
        </p:txBody>
      </p:sp>
    </p:spTree>
    <p:extLst>
      <p:ext uri="{BB962C8B-B14F-4D97-AF65-F5344CB8AC3E}">
        <p14:creationId xmlns:p14="http://schemas.microsoft.com/office/powerpoint/2010/main" val="204623929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illede-1_orange">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ktangel 8"/>
          <p:cNvSpPr/>
          <p:nvPr userDrawn="1"/>
        </p:nvSpPr>
        <p:spPr>
          <a:xfrm>
            <a:off x="0" y="1"/>
            <a:ext cx="12192000" cy="6858000"/>
          </a:xfrm>
          <a:prstGeom prst="rect">
            <a:avLst/>
          </a:prstGeom>
          <a:solidFill>
            <a:srgbClr val="E9D392">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1" name="Billede 10"/>
          <p:cNvPicPr>
            <a:picLocks noChangeAspect="1"/>
          </p:cNvPicPr>
          <p:nvPr userDrawn="1"/>
        </p:nvPicPr>
        <p:blipFill>
          <a:blip r:embed="rId3"/>
          <a:stretch>
            <a:fillRect/>
          </a:stretch>
        </p:blipFill>
        <p:spPr>
          <a:xfrm>
            <a:off x="2063552" y="-27732"/>
            <a:ext cx="1438781" cy="6913463"/>
          </a:xfrm>
          <a:prstGeom prst="rect">
            <a:avLst/>
          </a:prstGeom>
        </p:spPr>
      </p:pic>
      <p:pic>
        <p:nvPicPr>
          <p:cNvPr id="12" name="Billede 11"/>
          <p:cNvPicPr>
            <a:picLocks noChangeAspect="1"/>
          </p:cNvPicPr>
          <p:nvPr userDrawn="1"/>
        </p:nvPicPr>
        <p:blipFill>
          <a:blip r:embed="rId4"/>
          <a:stretch>
            <a:fillRect/>
          </a:stretch>
        </p:blipFill>
        <p:spPr>
          <a:xfrm>
            <a:off x="4007768" y="6093296"/>
            <a:ext cx="1012024" cy="298730"/>
          </a:xfrm>
          <a:prstGeom prst="rect">
            <a:avLst/>
          </a:prstGeom>
        </p:spPr>
      </p:pic>
      <p:sp>
        <p:nvSpPr>
          <p:cNvPr id="18" name="Titel 1"/>
          <p:cNvSpPr>
            <a:spLocks noGrp="1"/>
          </p:cNvSpPr>
          <p:nvPr>
            <p:ph type="title" hasCustomPrompt="1"/>
          </p:nvPr>
        </p:nvSpPr>
        <p:spPr>
          <a:xfrm>
            <a:off x="4007767" y="2852936"/>
            <a:ext cx="7200801" cy="756084"/>
          </a:xfrm>
        </p:spPr>
        <p:txBody>
          <a:bodyPr anchor="b"/>
          <a:lstStyle>
            <a:lvl1pPr>
              <a:defRPr sz="3800" b="0"/>
            </a:lvl1pPr>
          </a:lstStyle>
          <a:p>
            <a:r>
              <a:rPr lang="da-DK" dirty="0" smtClean="0"/>
              <a:t>Titel</a:t>
            </a:r>
            <a:endParaRPr lang="da-DK" dirty="0"/>
          </a:p>
        </p:txBody>
      </p:sp>
      <p:sp>
        <p:nvSpPr>
          <p:cNvPr id="19" name="Pladsholder til tekst 12"/>
          <p:cNvSpPr>
            <a:spLocks noGrp="1"/>
          </p:cNvSpPr>
          <p:nvPr>
            <p:ph type="body" sz="quarter" idx="13" hasCustomPrompt="1"/>
          </p:nvPr>
        </p:nvSpPr>
        <p:spPr>
          <a:xfrm>
            <a:off x="4007768" y="3789040"/>
            <a:ext cx="7200801" cy="522080"/>
          </a:xfrm>
          <a:prstGeom prst="rect">
            <a:avLst/>
          </a:prstGeom>
        </p:spPr>
        <p:txBody>
          <a:bodyPr lIns="0" tIns="0" rIns="0" bIns="0">
            <a:noAutofit/>
          </a:bodyPr>
          <a:lstStyle>
            <a:lvl1pPr marL="0" indent="0">
              <a:buNone/>
              <a:defRPr sz="1800" b="1" baseline="0">
                <a:solidFill>
                  <a:schemeClr val="bg1"/>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Undertitel / oplægsholder</a:t>
            </a:r>
          </a:p>
        </p:txBody>
      </p:sp>
      <p:sp>
        <p:nvSpPr>
          <p:cNvPr id="20" name="Pladsholder til tekst 12"/>
          <p:cNvSpPr>
            <a:spLocks noGrp="1"/>
          </p:cNvSpPr>
          <p:nvPr>
            <p:ph type="body" sz="quarter" idx="14" hasCustomPrompt="1"/>
          </p:nvPr>
        </p:nvSpPr>
        <p:spPr>
          <a:xfrm>
            <a:off x="4007767" y="4635112"/>
            <a:ext cx="7200801" cy="522080"/>
          </a:xfrm>
          <a:prstGeom prst="rect">
            <a:avLst/>
          </a:prstGeom>
        </p:spPr>
        <p:txBody>
          <a:bodyPr lIns="0" tIns="0" rIns="0" bIns="0">
            <a:noAutofit/>
          </a:bodyPr>
          <a:lstStyle>
            <a:lvl1pPr marL="0" indent="0">
              <a:buNone/>
              <a:defRPr sz="1400" b="1" i="1">
                <a:solidFill>
                  <a:schemeClr val="tx2"/>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Dato</a:t>
            </a:r>
          </a:p>
        </p:txBody>
      </p:sp>
      <p:pic>
        <p:nvPicPr>
          <p:cNvPr id="10" name="Billed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26502" y="2970000"/>
            <a:ext cx="1691273" cy="781625"/>
          </a:xfrm>
          <a:prstGeom prst="rect">
            <a:avLst/>
          </a:prstGeom>
        </p:spPr>
      </p:pic>
    </p:spTree>
    <p:extLst>
      <p:ext uri="{BB962C8B-B14F-4D97-AF65-F5344CB8AC3E}">
        <p14:creationId xmlns:p14="http://schemas.microsoft.com/office/powerpoint/2010/main" val="31402185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Billede-2_orange">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Rektangel 15"/>
          <p:cNvSpPr/>
          <p:nvPr userDrawn="1"/>
        </p:nvSpPr>
        <p:spPr>
          <a:xfrm>
            <a:off x="0" y="1"/>
            <a:ext cx="12192000" cy="6858000"/>
          </a:xfrm>
          <a:prstGeom prst="rect">
            <a:avLst/>
          </a:prstGeom>
          <a:solidFill>
            <a:srgbClr val="E9D392">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1" name="Billede 10"/>
          <p:cNvPicPr>
            <a:picLocks noChangeAspect="1"/>
          </p:cNvPicPr>
          <p:nvPr userDrawn="1"/>
        </p:nvPicPr>
        <p:blipFill>
          <a:blip r:embed="rId3"/>
          <a:stretch>
            <a:fillRect/>
          </a:stretch>
        </p:blipFill>
        <p:spPr>
          <a:xfrm>
            <a:off x="2063552" y="-27732"/>
            <a:ext cx="1438781" cy="6913463"/>
          </a:xfrm>
          <a:prstGeom prst="rect">
            <a:avLst/>
          </a:prstGeom>
        </p:spPr>
      </p:pic>
      <p:pic>
        <p:nvPicPr>
          <p:cNvPr id="12" name="Billede 11"/>
          <p:cNvPicPr>
            <a:picLocks noChangeAspect="1"/>
          </p:cNvPicPr>
          <p:nvPr userDrawn="1"/>
        </p:nvPicPr>
        <p:blipFill>
          <a:blip r:embed="rId4"/>
          <a:stretch>
            <a:fillRect/>
          </a:stretch>
        </p:blipFill>
        <p:spPr>
          <a:xfrm>
            <a:off x="4007768" y="6093296"/>
            <a:ext cx="1012024" cy="298730"/>
          </a:xfrm>
          <a:prstGeom prst="rect">
            <a:avLst/>
          </a:prstGeom>
        </p:spPr>
      </p:pic>
      <p:sp>
        <p:nvSpPr>
          <p:cNvPr id="8" name="Titel 1"/>
          <p:cNvSpPr>
            <a:spLocks noGrp="1"/>
          </p:cNvSpPr>
          <p:nvPr>
            <p:ph type="title" hasCustomPrompt="1"/>
          </p:nvPr>
        </p:nvSpPr>
        <p:spPr>
          <a:xfrm>
            <a:off x="4007767" y="2852936"/>
            <a:ext cx="7200801" cy="756084"/>
          </a:xfrm>
        </p:spPr>
        <p:txBody>
          <a:bodyPr anchor="b"/>
          <a:lstStyle>
            <a:lvl1pPr>
              <a:defRPr sz="3800" b="0"/>
            </a:lvl1pPr>
          </a:lstStyle>
          <a:p>
            <a:r>
              <a:rPr lang="da-DK" dirty="0" smtClean="0"/>
              <a:t>Titel</a:t>
            </a:r>
            <a:endParaRPr lang="da-DK" dirty="0"/>
          </a:p>
        </p:txBody>
      </p:sp>
      <p:sp>
        <p:nvSpPr>
          <p:cNvPr id="13" name="Pladsholder til tekst 12"/>
          <p:cNvSpPr>
            <a:spLocks noGrp="1"/>
          </p:cNvSpPr>
          <p:nvPr>
            <p:ph type="body" sz="quarter" idx="13" hasCustomPrompt="1"/>
          </p:nvPr>
        </p:nvSpPr>
        <p:spPr>
          <a:xfrm>
            <a:off x="4007768" y="3789040"/>
            <a:ext cx="7200801" cy="522080"/>
          </a:xfrm>
          <a:prstGeom prst="rect">
            <a:avLst/>
          </a:prstGeom>
        </p:spPr>
        <p:txBody>
          <a:bodyPr lIns="0" tIns="0" rIns="0" bIns="0">
            <a:noAutofit/>
          </a:bodyPr>
          <a:lstStyle>
            <a:lvl1pPr marL="0" indent="0">
              <a:buNone/>
              <a:defRPr sz="1800" b="1" baseline="0">
                <a:solidFill>
                  <a:schemeClr val="bg1"/>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Undertitel / oplægsholder</a:t>
            </a:r>
          </a:p>
        </p:txBody>
      </p:sp>
      <p:sp>
        <p:nvSpPr>
          <p:cNvPr id="14" name="Pladsholder til tekst 12"/>
          <p:cNvSpPr>
            <a:spLocks noGrp="1"/>
          </p:cNvSpPr>
          <p:nvPr>
            <p:ph type="body" sz="quarter" idx="14" hasCustomPrompt="1"/>
          </p:nvPr>
        </p:nvSpPr>
        <p:spPr>
          <a:xfrm>
            <a:off x="4007767" y="4635112"/>
            <a:ext cx="7200801" cy="522080"/>
          </a:xfrm>
          <a:prstGeom prst="rect">
            <a:avLst/>
          </a:prstGeom>
        </p:spPr>
        <p:txBody>
          <a:bodyPr lIns="0" tIns="0" rIns="0" bIns="0">
            <a:noAutofit/>
          </a:bodyPr>
          <a:lstStyle>
            <a:lvl1pPr marL="0" indent="0">
              <a:buNone/>
              <a:defRPr sz="1400" b="1" i="1">
                <a:solidFill>
                  <a:schemeClr val="tx2"/>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Dato</a:t>
            </a:r>
          </a:p>
        </p:txBody>
      </p:sp>
      <p:pic>
        <p:nvPicPr>
          <p:cNvPr id="10" name="Billed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26502" y="2970000"/>
            <a:ext cx="1691273" cy="781625"/>
          </a:xfrm>
          <a:prstGeom prst="rect">
            <a:avLst/>
          </a:prstGeom>
        </p:spPr>
      </p:pic>
    </p:spTree>
    <p:extLst>
      <p:ext uri="{BB962C8B-B14F-4D97-AF65-F5344CB8AC3E}">
        <p14:creationId xmlns:p14="http://schemas.microsoft.com/office/powerpoint/2010/main" val="292058393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 venstre, indhold højre">
    <p:spTree>
      <p:nvGrpSpPr>
        <p:cNvPr id="1" name=""/>
        <p:cNvGrpSpPr/>
        <p:nvPr/>
      </p:nvGrpSpPr>
      <p:grpSpPr>
        <a:xfrm>
          <a:off x="0" y="0"/>
          <a:ext cx="0" cy="0"/>
          <a:chOff x="0" y="0"/>
          <a:chExt cx="0" cy="0"/>
        </a:xfrm>
      </p:grpSpPr>
      <p:sp>
        <p:nvSpPr>
          <p:cNvPr id="4" name="Pladsholder til indhold 3"/>
          <p:cNvSpPr>
            <a:spLocks noGrp="1"/>
          </p:cNvSpPr>
          <p:nvPr>
            <p:ph sz="half" idx="2"/>
          </p:nvPr>
        </p:nvSpPr>
        <p:spPr>
          <a:xfrm>
            <a:off x="5615956" y="908721"/>
            <a:ext cx="5761137" cy="4968212"/>
          </a:xfrm>
          <a:prstGeom prst="rect">
            <a:avLst/>
          </a:prstGeom>
        </p:spPr>
        <p:txBody>
          <a:bodyPr>
            <a:normAutofit/>
          </a:bodyPr>
          <a:lstStyle>
            <a:lvl1pPr marL="0" indent="0">
              <a:buNone/>
              <a:defRPr sz="1500"/>
            </a:lvl1pPr>
            <a:lvl2pPr>
              <a:defRPr sz="1500"/>
            </a:lvl2pPr>
            <a:lvl3pPr>
              <a:defRPr sz="1500"/>
            </a:lvl3pPr>
            <a:lvl4pPr>
              <a:defRPr sz="1500"/>
            </a:lvl4pPr>
            <a:lvl5pPr>
              <a:defRPr sz="1500"/>
            </a:lvl5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3" name="Pladsholder til tekst 12"/>
          <p:cNvSpPr>
            <a:spLocks noGrp="1"/>
          </p:cNvSpPr>
          <p:nvPr>
            <p:ph type="body" sz="quarter" idx="13"/>
          </p:nvPr>
        </p:nvSpPr>
        <p:spPr>
          <a:xfrm>
            <a:off x="838200" y="2204868"/>
            <a:ext cx="4633733" cy="3672061"/>
          </a:xfrm>
          <a:prstGeom prst="rect">
            <a:avLst/>
          </a:prstGeom>
        </p:spPr>
        <p:txBody>
          <a:bodyPr>
            <a:normAutofit/>
          </a:bodyPr>
          <a:lstStyle>
            <a:lvl1pPr marL="0" indent="0">
              <a:buNone/>
              <a:defRPr sz="1500"/>
            </a:lvl1pPr>
            <a:lvl2pPr>
              <a:defRPr sz="1500"/>
            </a:lvl2pPr>
            <a:lvl3pPr>
              <a:defRPr sz="1500"/>
            </a:lvl3pPr>
            <a:lvl4pPr>
              <a:defRPr sz="1500"/>
            </a:lvl4pPr>
            <a:lvl5pPr>
              <a:defRPr sz="1500"/>
            </a:lvl5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9" name="Pladsholder til dato 3"/>
          <p:cNvSpPr>
            <a:spLocks noGrp="1"/>
          </p:cNvSpPr>
          <p:nvPr>
            <p:ph type="dt" sz="half" idx="14"/>
          </p:nvPr>
        </p:nvSpPr>
        <p:spPr>
          <a:xfrm>
            <a:off x="8633890" y="6258152"/>
            <a:ext cx="2743200" cy="138499"/>
          </a:xfrm>
          <a:prstGeom prst="rect">
            <a:avLst/>
          </a:prstGeom>
        </p:spPr>
        <p:txBody>
          <a:bodyPr vert="horz" lIns="0" tIns="0" rIns="0" bIns="0" rtlCol="0" anchor="ctr">
            <a:noAutofit/>
          </a:bodyPr>
          <a:lstStyle>
            <a:lvl1pPr algn="r">
              <a:defRPr sz="800" b="0">
                <a:solidFill>
                  <a:schemeClr val="tx2"/>
                </a:solidFill>
              </a:defRPr>
            </a:lvl1pPr>
          </a:lstStyle>
          <a:p>
            <a:endParaRPr lang="da-DK" dirty="0"/>
          </a:p>
        </p:txBody>
      </p:sp>
      <p:sp>
        <p:nvSpPr>
          <p:cNvPr id="11" name="Pladsholder til sidefod 4"/>
          <p:cNvSpPr>
            <a:spLocks noGrp="1"/>
          </p:cNvSpPr>
          <p:nvPr>
            <p:ph type="ftr" sz="quarter" idx="3"/>
          </p:nvPr>
        </p:nvSpPr>
        <p:spPr>
          <a:xfrm>
            <a:off x="830041" y="6361702"/>
            <a:ext cx="6346079" cy="180020"/>
          </a:xfrm>
          <a:prstGeom prst="rect">
            <a:avLst/>
          </a:prstGeom>
        </p:spPr>
        <p:txBody>
          <a:bodyPr vert="horz" lIns="0" tIns="0" rIns="0" bIns="0" rtlCol="0" anchor="b">
            <a:noAutofit/>
          </a:bodyPr>
          <a:lstStyle>
            <a:lvl1pPr algn="l">
              <a:defRPr sz="800" b="0">
                <a:solidFill>
                  <a:schemeClr val="bg2"/>
                </a:solidFill>
              </a:defRPr>
            </a:lvl1pPr>
          </a:lstStyle>
          <a:p>
            <a:r>
              <a:rPr lang="da-DK" smtClean="0"/>
              <a:t>Barnets lov</a:t>
            </a:r>
            <a:endParaRPr lang="da-DK" dirty="0"/>
          </a:p>
        </p:txBody>
      </p:sp>
      <p:sp>
        <p:nvSpPr>
          <p:cNvPr id="14" name="Pladsholder til slidenummer 5"/>
          <p:cNvSpPr>
            <a:spLocks noGrp="1"/>
          </p:cNvSpPr>
          <p:nvPr>
            <p:ph type="sldNum" sz="quarter" idx="4"/>
          </p:nvPr>
        </p:nvSpPr>
        <p:spPr>
          <a:xfrm>
            <a:off x="9209954" y="6418470"/>
            <a:ext cx="2167136" cy="106873"/>
          </a:xfrm>
          <a:prstGeom prst="rect">
            <a:avLst/>
          </a:prstGeom>
        </p:spPr>
        <p:txBody>
          <a:bodyPr vert="horz" lIns="0" tIns="0" rIns="0" bIns="0" rtlCol="0" anchor="ctr">
            <a:noAutofit/>
          </a:bodyPr>
          <a:lstStyle>
            <a:lvl1pPr algn="r">
              <a:defRPr sz="800">
                <a:solidFill>
                  <a:schemeClr val="bg2"/>
                </a:solidFill>
              </a:defRPr>
            </a:lvl1pPr>
          </a:lstStyle>
          <a:p>
            <a:r>
              <a:rPr lang="da-DK" dirty="0" smtClean="0"/>
              <a:t>Side </a:t>
            </a:r>
            <a:fld id="{1C4DB2EE-0873-4EBD-BD17-6A767A2B9A33}" type="slidenum">
              <a:rPr lang="da-DK" smtClean="0"/>
              <a:pPr/>
              <a:t>‹nr.›</a:t>
            </a:fld>
            <a:endParaRPr lang="da-DK" dirty="0"/>
          </a:p>
        </p:txBody>
      </p:sp>
      <p:sp>
        <p:nvSpPr>
          <p:cNvPr id="15" name="Titel 1"/>
          <p:cNvSpPr>
            <a:spLocks noGrp="1"/>
          </p:cNvSpPr>
          <p:nvPr>
            <p:ph type="title"/>
          </p:nvPr>
        </p:nvSpPr>
        <p:spPr>
          <a:xfrm>
            <a:off x="838206" y="908720"/>
            <a:ext cx="4633727" cy="1152128"/>
          </a:xfrm>
        </p:spPr>
        <p:txBody>
          <a:bodyPr anchor="t" anchorCtr="0"/>
          <a:lstStyle/>
          <a:p>
            <a:r>
              <a:rPr lang="da-DK" smtClean="0"/>
              <a:t>Klik for at redigere i master</a:t>
            </a:r>
            <a:endParaRPr lang="da-DK" dirty="0"/>
          </a:p>
        </p:txBody>
      </p:sp>
    </p:spTree>
    <p:extLst>
      <p:ext uri="{BB962C8B-B14F-4D97-AF65-F5344CB8AC3E}">
        <p14:creationId xmlns:p14="http://schemas.microsoft.com/office/powerpoint/2010/main" val="853016532"/>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el-lysgrå">
    <p:bg>
      <p:bgPr>
        <a:solidFill>
          <a:srgbClr val="C6C7C9"/>
        </a:solidFill>
        <a:effectLst/>
      </p:bgPr>
    </p:bg>
    <p:spTree>
      <p:nvGrpSpPr>
        <p:cNvPr id="1" name=""/>
        <p:cNvGrpSpPr/>
        <p:nvPr/>
      </p:nvGrpSpPr>
      <p:grpSpPr>
        <a:xfrm>
          <a:off x="0" y="0"/>
          <a:ext cx="0" cy="0"/>
          <a:chOff x="0" y="0"/>
          <a:chExt cx="0" cy="0"/>
        </a:xfrm>
      </p:grpSpPr>
      <p:pic>
        <p:nvPicPr>
          <p:cNvPr id="11" name="Billede 10"/>
          <p:cNvPicPr>
            <a:picLocks noChangeAspect="1"/>
          </p:cNvPicPr>
          <p:nvPr userDrawn="1"/>
        </p:nvPicPr>
        <p:blipFill>
          <a:blip r:embed="rId2"/>
          <a:stretch>
            <a:fillRect/>
          </a:stretch>
        </p:blipFill>
        <p:spPr>
          <a:xfrm>
            <a:off x="2063552" y="-27732"/>
            <a:ext cx="1438781" cy="6913463"/>
          </a:xfrm>
          <a:prstGeom prst="rect">
            <a:avLst/>
          </a:prstGeom>
        </p:spPr>
      </p:pic>
      <p:pic>
        <p:nvPicPr>
          <p:cNvPr id="12" name="Billede 11"/>
          <p:cNvPicPr>
            <a:picLocks noChangeAspect="1"/>
          </p:cNvPicPr>
          <p:nvPr userDrawn="1"/>
        </p:nvPicPr>
        <p:blipFill>
          <a:blip r:embed="rId3"/>
          <a:stretch>
            <a:fillRect/>
          </a:stretch>
        </p:blipFill>
        <p:spPr>
          <a:xfrm>
            <a:off x="4007768" y="6093296"/>
            <a:ext cx="1012024" cy="298730"/>
          </a:xfrm>
          <a:prstGeom prst="rect">
            <a:avLst/>
          </a:prstGeom>
        </p:spPr>
      </p:pic>
      <p:sp>
        <p:nvSpPr>
          <p:cNvPr id="9" name="Titel 1"/>
          <p:cNvSpPr>
            <a:spLocks noGrp="1"/>
          </p:cNvSpPr>
          <p:nvPr>
            <p:ph type="title" hasCustomPrompt="1"/>
          </p:nvPr>
        </p:nvSpPr>
        <p:spPr>
          <a:xfrm>
            <a:off x="4007767" y="2852936"/>
            <a:ext cx="7200801" cy="756084"/>
          </a:xfrm>
        </p:spPr>
        <p:txBody>
          <a:bodyPr anchor="b"/>
          <a:lstStyle>
            <a:lvl1pPr>
              <a:defRPr sz="3800" b="0"/>
            </a:lvl1pPr>
          </a:lstStyle>
          <a:p>
            <a:r>
              <a:rPr lang="da-DK" dirty="0" smtClean="0"/>
              <a:t>Titel</a:t>
            </a:r>
            <a:endParaRPr lang="da-DK" dirty="0"/>
          </a:p>
        </p:txBody>
      </p:sp>
      <p:sp>
        <p:nvSpPr>
          <p:cNvPr id="15" name="Pladsholder til tekst 12"/>
          <p:cNvSpPr>
            <a:spLocks noGrp="1"/>
          </p:cNvSpPr>
          <p:nvPr>
            <p:ph type="body" sz="quarter" idx="13" hasCustomPrompt="1"/>
          </p:nvPr>
        </p:nvSpPr>
        <p:spPr>
          <a:xfrm>
            <a:off x="4007768" y="3789040"/>
            <a:ext cx="7200801" cy="522080"/>
          </a:xfrm>
          <a:prstGeom prst="rect">
            <a:avLst/>
          </a:prstGeom>
        </p:spPr>
        <p:txBody>
          <a:bodyPr lIns="0" tIns="0" rIns="0" bIns="0">
            <a:noAutofit/>
          </a:bodyPr>
          <a:lstStyle>
            <a:lvl1pPr marL="0" indent="0">
              <a:buNone/>
              <a:defRPr sz="1800" b="1" baseline="0">
                <a:solidFill>
                  <a:schemeClr val="bg1"/>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Undertitel / oplægsholder</a:t>
            </a:r>
          </a:p>
        </p:txBody>
      </p:sp>
      <p:sp>
        <p:nvSpPr>
          <p:cNvPr id="16" name="Pladsholder til tekst 12"/>
          <p:cNvSpPr>
            <a:spLocks noGrp="1"/>
          </p:cNvSpPr>
          <p:nvPr>
            <p:ph type="body" sz="quarter" idx="14" hasCustomPrompt="1"/>
          </p:nvPr>
        </p:nvSpPr>
        <p:spPr>
          <a:xfrm>
            <a:off x="4007767" y="4635112"/>
            <a:ext cx="7200801" cy="522080"/>
          </a:xfrm>
          <a:prstGeom prst="rect">
            <a:avLst/>
          </a:prstGeom>
        </p:spPr>
        <p:txBody>
          <a:bodyPr lIns="0" tIns="0" rIns="0" bIns="0">
            <a:noAutofit/>
          </a:bodyPr>
          <a:lstStyle>
            <a:lvl1pPr marL="0" indent="0">
              <a:buNone/>
              <a:defRPr sz="1400" b="1" i="1">
                <a:solidFill>
                  <a:schemeClr val="tx2"/>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Dato</a:t>
            </a:r>
          </a:p>
        </p:txBody>
      </p:sp>
      <p:pic>
        <p:nvPicPr>
          <p:cNvPr id="8" name="Billed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6502" y="2970000"/>
            <a:ext cx="1691273" cy="781625"/>
          </a:xfrm>
          <a:prstGeom prst="rect">
            <a:avLst/>
          </a:prstGeom>
        </p:spPr>
      </p:pic>
    </p:spTree>
    <p:extLst>
      <p:ext uri="{BB962C8B-B14F-4D97-AF65-F5344CB8AC3E}">
        <p14:creationId xmlns:p14="http://schemas.microsoft.com/office/powerpoint/2010/main" val="6250405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Kapitel-grå">
    <p:bg>
      <p:bgPr>
        <a:solidFill>
          <a:srgbClr val="C6C7C9"/>
        </a:solidFill>
        <a:effectLst/>
      </p:bgPr>
    </p:bg>
    <p:spTree>
      <p:nvGrpSpPr>
        <p:cNvPr id="1" name=""/>
        <p:cNvGrpSpPr/>
        <p:nvPr/>
      </p:nvGrpSpPr>
      <p:grpSpPr>
        <a:xfrm>
          <a:off x="0" y="0"/>
          <a:ext cx="0" cy="0"/>
          <a:chOff x="0" y="0"/>
          <a:chExt cx="0" cy="0"/>
        </a:xfrm>
      </p:grpSpPr>
      <p:pic>
        <p:nvPicPr>
          <p:cNvPr id="11" name="Billede 10"/>
          <p:cNvPicPr>
            <a:picLocks noChangeAspect="1"/>
          </p:cNvPicPr>
          <p:nvPr userDrawn="1"/>
        </p:nvPicPr>
        <p:blipFill>
          <a:blip r:embed="rId2"/>
          <a:stretch>
            <a:fillRect/>
          </a:stretch>
        </p:blipFill>
        <p:spPr>
          <a:xfrm>
            <a:off x="2063552" y="-27732"/>
            <a:ext cx="1438781" cy="6913463"/>
          </a:xfrm>
          <a:prstGeom prst="rect">
            <a:avLst/>
          </a:prstGeom>
        </p:spPr>
      </p:pic>
      <p:sp>
        <p:nvSpPr>
          <p:cNvPr id="8" name="Titel 1"/>
          <p:cNvSpPr>
            <a:spLocks noGrp="1"/>
          </p:cNvSpPr>
          <p:nvPr>
            <p:ph type="title" hasCustomPrompt="1"/>
          </p:nvPr>
        </p:nvSpPr>
        <p:spPr>
          <a:xfrm>
            <a:off x="4007768" y="3050957"/>
            <a:ext cx="7848872" cy="756084"/>
          </a:xfrm>
        </p:spPr>
        <p:txBody>
          <a:bodyPr anchor="ctr"/>
          <a:lstStyle>
            <a:lvl1pPr>
              <a:defRPr sz="3200" b="0"/>
            </a:lvl1pPr>
          </a:lstStyle>
          <a:p>
            <a:r>
              <a:rPr lang="da-DK" dirty="0" err="1" smtClean="0"/>
              <a:t>Kapitel-overskrift</a:t>
            </a:r>
            <a:endParaRPr lang="da-DK" dirty="0"/>
          </a:p>
        </p:txBody>
      </p:sp>
    </p:spTree>
    <p:extLst>
      <p:ext uri="{BB962C8B-B14F-4D97-AF65-F5344CB8AC3E}">
        <p14:creationId xmlns:p14="http://schemas.microsoft.com/office/powerpoint/2010/main" val="326743322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Billede-1_grå">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ktangel 8"/>
          <p:cNvSpPr/>
          <p:nvPr userDrawn="1"/>
        </p:nvSpPr>
        <p:spPr>
          <a:xfrm>
            <a:off x="0" y="1"/>
            <a:ext cx="12192000" cy="6858000"/>
          </a:xfrm>
          <a:prstGeom prst="rect">
            <a:avLst/>
          </a:prstGeom>
          <a:solidFill>
            <a:srgbClr val="C6C7C9">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1" name="Billede 10"/>
          <p:cNvPicPr>
            <a:picLocks noChangeAspect="1"/>
          </p:cNvPicPr>
          <p:nvPr userDrawn="1"/>
        </p:nvPicPr>
        <p:blipFill>
          <a:blip r:embed="rId3"/>
          <a:stretch>
            <a:fillRect/>
          </a:stretch>
        </p:blipFill>
        <p:spPr>
          <a:xfrm>
            <a:off x="2063552" y="-27732"/>
            <a:ext cx="1438781" cy="6913463"/>
          </a:xfrm>
          <a:prstGeom prst="rect">
            <a:avLst/>
          </a:prstGeom>
        </p:spPr>
      </p:pic>
      <p:pic>
        <p:nvPicPr>
          <p:cNvPr id="12" name="Billede 11"/>
          <p:cNvPicPr>
            <a:picLocks noChangeAspect="1"/>
          </p:cNvPicPr>
          <p:nvPr userDrawn="1"/>
        </p:nvPicPr>
        <p:blipFill>
          <a:blip r:embed="rId4"/>
          <a:stretch>
            <a:fillRect/>
          </a:stretch>
        </p:blipFill>
        <p:spPr>
          <a:xfrm>
            <a:off x="4007768" y="6093296"/>
            <a:ext cx="1012024" cy="298730"/>
          </a:xfrm>
          <a:prstGeom prst="rect">
            <a:avLst/>
          </a:prstGeom>
        </p:spPr>
      </p:pic>
      <p:sp>
        <p:nvSpPr>
          <p:cNvPr id="18" name="Titel 1"/>
          <p:cNvSpPr>
            <a:spLocks noGrp="1"/>
          </p:cNvSpPr>
          <p:nvPr>
            <p:ph type="title" hasCustomPrompt="1"/>
          </p:nvPr>
        </p:nvSpPr>
        <p:spPr>
          <a:xfrm>
            <a:off x="4007767" y="2852936"/>
            <a:ext cx="7200801" cy="756084"/>
          </a:xfrm>
        </p:spPr>
        <p:txBody>
          <a:bodyPr anchor="b"/>
          <a:lstStyle>
            <a:lvl1pPr>
              <a:defRPr sz="3800" b="0"/>
            </a:lvl1pPr>
          </a:lstStyle>
          <a:p>
            <a:r>
              <a:rPr lang="da-DK" dirty="0" smtClean="0"/>
              <a:t>Titel</a:t>
            </a:r>
            <a:endParaRPr lang="da-DK" dirty="0"/>
          </a:p>
        </p:txBody>
      </p:sp>
      <p:sp>
        <p:nvSpPr>
          <p:cNvPr id="19" name="Pladsholder til tekst 12"/>
          <p:cNvSpPr>
            <a:spLocks noGrp="1"/>
          </p:cNvSpPr>
          <p:nvPr>
            <p:ph type="body" sz="quarter" idx="13" hasCustomPrompt="1"/>
          </p:nvPr>
        </p:nvSpPr>
        <p:spPr>
          <a:xfrm>
            <a:off x="4007768" y="3789040"/>
            <a:ext cx="7200801" cy="522080"/>
          </a:xfrm>
          <a:prstGeom prst="rect">
            <a:avLst/>
          </a:prstGeom>
        </p:spPr>
        <p:txBody>
          <a:bodyPr lIns="0" tIns="0" rIns="0" bIns="0">
            <a:noAutofit/>
          </a:bodyPr>
          <a:lstStyle>
            <a:lvl1pPr marL="0" indent="0">
              <a:buNone/>
              <a:defRPr sz="1800" b="1" baseline="0">
                <a:solidFill>
                  <a:schemeClr val="bg1"/>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Undertitel / oplægsholder</a:t>
            </a:r>
          </a:p>
        </p:txBody>
      </p:sp>
      <p:sp>
        <p:nvSpPr>
          <p:cNvPr id="20" name="Pladsholder til tekst 12"/>
          <p:cNvSpPr>
            <a:spLocks noGrp="1"/>
          </p:cNvSpPr>
          <p:nvPr>
            <p:ph type="body" sz="quarter" idx="14" hasCustomPrompt="1"/>
          </p:nvPr>
        </p:nvSpPr>
        <p:spPr>
          <a:xfrm>
            <a:off x="4007767" y="4635112"/>
            <a:ext cx="7200801" cy="522080"/>
          </a:xfrm>
          <a:prstGeom prst="rect">
            <a:avLst/>
          </a:prstGeom>
        </p:spPr>
        <p:txBody>
          <a:bodyPr lIns="0" tIns="0" rIns="0" bIns="0">
            <a:noAutofit/>
          </a:bodyPr>
          <a:lstStyle>
            <a:lvl1pPr marL="0" indent="0">
              <a:buNone/>
              <a:defRPr sz="1400" b="1" i="1">
                <a:solidFill>
                  <a:schemeClr val="tx2"/>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Dato</a:t>
            </a:r>
          </a:p>
        </p:txBody>
      </p:sp>
      <p:pic>
        <p:nvPicPr>
          <p:cNvPr id="10" name="Billed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26502" y="2970000"/>
            <a:ext cx="1691273" cy="781625"/>
          </a:xfrm>
          <a:prstGeom prst="rect">
            <a:avLst/>
          </a:prstGeom>
        </p:spPr>
      </p:pic>
    </p:spTree>
    <p:extLst>
      <p:ext uri="{BB962C8B-B14F-4D97-AF65-F5344CB8AC3E}">
        <p14:creationId xmlns:p14="http://schemas.microsoft.com/office/powerpoint/2010/main" val="377820842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Billede-3_beige">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Rektangel 15"/>
          <p:cNvSpPr/>
          <p:nvPr userDrawn="1"/>
        </p:nvSpPr>
        <p:spPr>
          <a:xfrm>
            <a:off x="0" y="1"/>
            <a:ext cx="12192000" cy="6858000"/>
          </a:xfrm>
          <a:prstGeom prst="rect">
            <a:avLst/>
          </a:prstGeom>
          <a:solidFill>
            <a:schemeClr val="bg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1" name="Billede 10"/>
          <p:cNvPicPr>
            <a:picLocks noChangeAspect="1"/>
          </p:cNvPicPr>
          <p:nvPr userDrawn="1"/>
        </p:nvPicPr>
        <p:blipFill>
          <a:blip r:embed="rId3"/>
          <a:stretch>
            <a:fillRect/>
          </a:stretch>
        </p:blipFill>
        <p:spPr>
          <a:xfrm>
            <a:off x="2063552" y="-27732"/>
            <a:ext cx="1438781" cy="6913463"/>
          </a:xfrm>
          <a:prstGeom prst="rect">
            <a:avLst/>
          </a:prstGeom>
        </p:spPr>
      </p:pic>
      <p:pic>
        <p:nvPicPr>
          <p:cNvPr id="12" name="Billede 11"/>
          <p:cNvPicPr>
            <a:picLocks noChangeAspect="1"/>
          </p:cNvPicPr>
          <p:nvPr userDrawn="1"/>
        </p:nvPicPr>
        <p:blipFill>
          <a:blip r:embed="rId4"/>
          <a:stretch>
            <a:fillRect/>
          </a:stretch>
        </p:blipFill>
        <p:spPr>
          <a:xfrm>
            <a:off x="4007768" y="6093296"/>
            <a:ext cx="1012024" cy="298730"/>
          </a:xfrm>
          <a:prstGeom prst="rect">
            <a:avLst/>
          </a:prstGeom>
        </p:spPr>
      </p:pic>
      <p:sp>
        <p:nvSpPr>
          <p:cNvPr id="8" name="Titel 1"/>
          <p:cNvSpPr>
            <a:spLocks noGrp="1"/>
          </p:cNvSpPr>
          <p:nvPr>
            <p:ph type="title" hasCustomPrompt="1"/>
          </p:nvPr>
        </p:nvSpPr>
        <p:spPr>
          <a:xfrm>
            <a:off x="4007767" y="2852936"/>
            <a:ext cx="7200801" cy="756084"/>
          </a:xfrm>
        </p:spPr>
        <p:txBody>
          <a:bodyPr anchor="b"/>
          <a:lstStyle>
            <a:lvl1pPr>
              <a:defRPr sz="3800" b="0"/>
            </a:lvl1pPr>
          </a:lstStyle>
          <a:p>
            <a:r>
              <a:rPr lang="da-DK" dirty="0" smtClean="0"/>
              <a:t>Titel</a:t>
            </a:r>
            <a:endParaRPr lang="da-DK" dirty="0"/>
          </a:p>
        </p:txBody>
      </p:sp>
      <p:sp>
        <p:nvSpPr>
          <p:cNvPr id="13" name="Pladsholder til tekst 12"/>
          <p:cNvSpPr>
            <a:spLocks noGrp="1"/>
          </p:cNvSpPr>
          <p:nvPr>
            <p:ph type="body" sz="quarter" idx="13" hasCustomPrompt="1"/>
          </p:nvPr>
        </p:nvSpPr>
        <p:spPr>
          <a:xfrm>
            <a:off x="4007768" y="3789040"/>
            <a:ext cx="7200801" cy="522080"/>
          </a:xfrm>
          <a:prstGeom prst="rect">
            <a:avLst/>
          </a:prstGeom>
        </p:spPr>
        <p:txBody>
          <a:bodyPr lIns="0" tIns="0" rIns="0" bIns="0">
            <a:noAutofit/>
          </a:bodyPr>
          <a:lstStyle>
            <a:lvl1pPr marL="0" indent="0">
              <a:buNone/>
              <a:defRPr sz="1800" b="1" baseline="0">
                <a:solidFill>
                  <a:schemeClr val="bg1"/>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Undertitel / oplægsholder</a:t>
            </a:r>
          </a:p>
        </p:txBody>
      </p:sp>
      <p:sp>
        <p:nvSpPr>
          <p:cNvPr id="14" name="Pladsholder til tekst 12"/>
          <p:cNvSpPr>
            <a:spLocks noGrp="1"/>
          </p:cNvSpPr>
          <p:nvPr>
            <p:ph type="body" sz="quarter" idx="14" hasCustomPrompt="1"/>
          </p:nvPr>
        </p:nvSpPr>
        <p:spPr>
          <a:xfrm>
            <a:off x="4007767" y="4635112"/>
            <a:ext cx="7200801" cy="522080"/>
          </a:xfrm>
          <a:prstGeom prst="rect">
            <a:avLst/>
          </a:prstGeom>
        </p:spPr>
        <p:txBody>
          <a:bodyPr lIns="0" tIns="0" rIns="0" bIns="0">
            <a:noAutofit/>
          </a:bodyPr>
          <a:lstStyle>
            <a:lvl1pPr marL="0" indent="0">
              <a:buNone/>
              <a:defRPr sz="1400" b="1" i="1">
                <a:solidFill>
                  <a:schemeClr val="tx2"/>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Dato</a:t>
            </a:r>
          </a:p>
        </p:txBody>
      </p:sp>
      <p:pic>
        <p:nvPicPr>
          <p:cNvPr id="10" name="Billed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26502" y="2970000"/>
            <a:ext cx="1691273" cy="781625"/>
          </a:xfrm>
          <a:prstGeom prst="rect">
            <a:avLst/>
          </a:prstGeom>
        </p:spPr>
      </p:pic>
    </p:spTree>
    <p:extLst>
      <p:ext uri="{BB962C8B-B14F-4D97-AF65-F5344CB8AC3E}">
        <p14:creationId xmlns:p14="http://schemas.microsoft.com/office/powerpoint/2010/main" val="2184142867"/>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el-blå">
    <p:bg>
      <p:bgPr>
        <a:solidFill>
          <a:srgbClr val="CDE7EE"/>
        </a:solidFill>
        <a:effectLst/>
      </p:bgPr>
    </p:bg>
    <p:spTree>
      <p:nvGrpSpPr>
        <p:cNvPr id="1" name=""/>
        <p:cNvGrpSpPr/>
        <p:nvPr/>
      </p:nvGrpSpPr>
      <p:grpSpPr>
        <a:xfrm>
          <a:off x="0" y="0"/>
          <a:ext cx="0" cy="0"/>
          <a:chOff x="0" y="0"/>
          <a:chExt cx="0" cy="0"/>
        </a:xfrm>
      </p:grpSpPr>
      <p:pic>
        <p:nvPicPr>
          <p:cNvPr id="11" name="Billede 10"/>
          <p:cNvPicPr>
            <a:picLocks noChangeAspect="1"/>
          </p:cNvPicPr>
          <p:nvPr userDrawn="1"/>
        </p:nvPicPr>
        <p:blipFill>
          <a:blip r:embed="rId2"/>
          <a:stretch>
            <a:fillRect/>
          </a:stretch>
        </p:blipFill>
        <p:spPr>
          <a:xfrm>
            <a:off x="2063552" y="-27732"/>
            <a:ext cx="1438781" cy="6913463"/>
          </a:xfrm>
          <a:prstGeom prst="rect">
            <a:avLst/>
          </a:prstGeom>
        </p:spPr>
      </p:pic>
      <p:pic>
        <p:nvPicPr>
          <p:cNvPr id="12" name="Billede 11"/>
          <p:cNvPicPr>
            <a:picLocks noChangeAspect="1"/>
          </p:cNvPicPr>
          <p:nvPr userDrawn="1"/>
        </p:nvPicPr>
        <p:blipFill>
          <a:blip r:embed="rId3"/>
          <a:stretch>
            <a:fillRect/>
          </a:stretch>
        </p:blipFill>
        <p:spPr>
          <a:xfrm>
            <a:off x="4007768" y="6093296"/>
            <a:ext cx="1012024" cy="298730"/>
          </a:xfrm>
          <a:prstGeom prst="rect">
            <a:avLst/>
          </a:prstGeom>
        </p:spPr>
      </p:pic>
      <p:sp>
        <p:nvSpPr>
          <p:cNvPr id="9" name="Titel 1"/>
          <p:cNvSpPr>
            <a:spLocks noGrp="1"/>
          </p:cNvSpPr>
          <p:nvPr>
            <p:ph type="title" hasCustomPrompt="1"/>
          </p:nvPr>
        </p:nvSpPr>
        <p:spPr>
          <a:xfrm>
            <a:off x="4007767" y="2852936"/>
            <a:ext cx="7200801" cy="756084"/>
          </a:xfrm>
        </p:spPr>
        <p:txBody>
          <a:bodyPr anchor="b"/>
          <a:lstStyle>
            <a:lvl1pPr>
              <a:defRPr sz="3800" b="0"/>
            </a:lvl1pPr>
          </a:lstStyle>
          <a:p>
            <a:r>
              <a:rPr lang="da-DK" dirty="0" smtClean="0"/>
              <a:t>Titel</a:t>
            </a:r>
            <a:endParaRPr lang="da-DK" dirty="0"/>
          </a:p>
        </p:txBody>
      </p:sp>
      <p:sp>
        <p:nvSpPr>
          <p:cNvPr id="15" name="Pladsholder til tekst 12"/>
          <p:cNvSpPr>
            <a:spLocks noGrp="1"/>
          </p:cNvSpPr>
          <p:nvPr>
            <p:ph type="body" sz="quarter" idx="13" hasCustomPrompt="1"/>
          </p:nvPr>
        </p:nvSpPr>
        <p:spPr>
          <a:xfrm>
            <a:off x="4007768" y="3789040"/>
            <a:ext cx="7200801" cy="522080"/>
          </a:xfrm>
          <a:prstGeom prst="rect">
            <a:avLst/>
          </a:prstGeom>
        </p:spPr>
        <p:txBody>
          <a:bodyPr lIns="0" tIns="0" rIns="0" bIns="0">
            <a:noAutofit/>
          </a:bodyPr>
          <a:lstStyle>
            <a:lvl1pPr marL="0" indent="0">
              <a:buNone/>
              <a:defRPr sz="1800" b="1" baseline="0">
                <a:solidFill>
                  <a:schemeClr val="bg1"/>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Undertitel / oplægsholder</a:t>
            </a:r>
          </a:p>
        </p:txBody>
      </p:sp>
      <p:sp>
        <p:nvSpPr>
          <p:cNvPr id="16" name="Pladsholder til tekst 12"/>
          <p:cNvSpPr>
            <a:spLocks noGrp="1"/>
          </p:cNvSpPr>
          <p:nvPr>
            <p:ph type="body" sz="quarter" idx="14" hasCustomPrompt="1"/>
          </p:nvPr>
        </p:nvSpPr>
        <p:spPr>
          <a:xfrm>
            <a:off x="4007767" y="4635112"/>
            <a:ext cx="7200801" cy="522080"/>
          </a:xfrm>
          <a:prstGeom prst="rect">
            <a:avLst/>
          </a:prstGeom>
        </p:spPr>
        <p:txBody>
          <a:bodyPr lIns="0" tIns="0" rIns="0" bIns="0">
            <a:noAutofit/>
          </a:bodyPr>
          <a:lstStyle>
            <a:lvl1pPr marL="0" indent="0">
              <a:buNone/>
              <a:defRPr sz="1400" b="1" i="1">
                <a:solidFill>
                  <a:schemeClr val="tx2"/>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Dato</a:t>
            </a:r>
          </a:p>
        </p:txBody>
      </p:sp>
      <p:pic>
        <p:nvPicPr>
          <p:cNvPr id="8" name="Billed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6502" y="2970000"/>
            <a:ext cx="1691273" cy="781625"/>
          </a:xfrm>
          <a:prstGeom prst="rect">
            <a:avLst/>
          </a:prstGeom>
        </p:spPr>
      </p:pic>
    </p:spTree>
    <p:extLst>
      <p:ext uri="{BB962C8B-B14F-4D97-AF65-F5344CB8AC3E}">
        <p14:creationId xmlns:p14="http://schemas.microsoft.com/office/powerpoint/2010/main" val="211728661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Kapitel-blå">
    <p:bg>
      <p:bgPr>
        <a:solidFill>
          <a:srgbClr val="CDE7EE"/>
        </a:solidFill>
        <a:effectLst/>
      </p:bgPr>
    </p:bg>
    <p:spTree>
      <p:nvGrpSpPr>
        <p:cNvPr id="1" name=""/>
        <p:cNvGrpSpPr/>
        <p:nvPr/>
      </p:nvGrpSpPr>
      <p:grpSpPr>
        <a:xfrm>
          <a:off x="0" y="0"/>
          <a:ext cx="0" cy="0"/>
          <a:chOff x="0" y="0"/>
          <a:chExt cx="0" cy="0"/>
        </a:xfrm>
      </p:grpSpPr>
      <p:pic>
        <p:nvPicPr>
          <p:cNvPr id="11" name="Billede 10"/>
          <p:cNvPicPr>
            <a:picLocks noChangeAspect="1"/>
          </p:cNvPicPr>
          <p:nvPr userDrawn="1"/>
        </p:nvPicPr>
        <p:blipFill>
          <a:blip r:embed="rId2"/>
          <a:stretch>
            <a:fillRect/>
          </a:stretch>
        </p:blipFill>
        <p:spPr>
          <a:xfrm>
            <a:off x="2063552" y="-27732"/>
            <a:ext cx="1438781" cy="6913463"/>
          </a:xfrm>
          <a:prstGeom prst="rect">
            <a:avLst/>
          </a:prstGeom>
        </p:spPr>
      </p:pic>
      <p:sp>
        <p:nvSpPr>
          <p:cNvPr id="8" name="Titel 1"/>
          <p:cNvSpPr>
            <a:spLocks noGrp="1"/>
          </p:cNvSpPr>
          <p:nvPr>
            <p:ph type="title" hasCustomPrompt="1"/>
          </p:nvPr>
        </p:nvSpPr>
        <p:spPr>
          <a:xfrm>
            <a:off x="4007768" y="3050957"/>
            <a:ext cx="7848872" cy="756084"/>
          </a:xfrm>
        </p:spPr>
        <p:txBody>
          <a:bodyPr anchor="ctr"/>
          <a:lstStyle>
            <a:lvl1pPr>
              <a:defRPr sz="3200" b="0"/>
            </a:lvl1pPr>
          </a:lstStyle>
          <a:p>
            <a:r>
              <a:rPr lang="da-DK" dirty="0" err="1" smtClean="0"/>
              <a:t>Kapitel-overskrift</a:t>
            </a:r>
            <a:endParaRPr lang="da-DK" dirty="0"/>
          </a:p>
        </p:txBody>
      </p:sp>
    </p:spTree>
    <p:extLst>
      <p:ext uri="{BB962C8B-B14F-4D97-AF65-F5344CB8AC3E}">
        <p14:creationId xmlns:p14="http://schemas.microsoft.com/office/powerpoint/2010/main" val="4008306100"/>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Billede-1_blå">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ktangel 2"/>
          <p:cNvSpPr/>
          <p:nvPr userDrawn="1"/>
        </p:nvSpPr>
        <p:spPr>
          <a:xfrm>
            <a:off x="0" y="1"/>
            <a:ext cx="12192000" cy="6858000"/>
          </a:xfrm>
          <a:prstGeom prst="rect">
            <a:avLst/>
          </a:prstGeom>
          <a:solidFill>
            <a:srgbClr val="CDDEF3">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1" name="Billede 10"/>
          <p:cNvPicPr>
            <a:picLocks noChangeAspect="1"/>
          </p:cNvPicPr>
          <p:nvPr userDrawn="1"/>
        </p:nvPicPr>
        <p:blipFill>
          <a:blip r:embed="rId3"/>
          <a:stretch>
            <a:fillRect/>
          </a:stretch>
        </p:blipFill>
        <p:spPr>
          <a:xfrm>
            <a:off x="2063552" y="-27732"/>
            <a:ext cx="1438781" cy="6913463"/>
          </a:xfrm>
          <a:prstGeom prst="rect">
            <a:avLst/>
          </a:prstGeom>
        </p:spPr>
      </p:pic>
      <p:pic>
        <p:nvPicPr>
          <p:cNvPr id="12" name="Billede 11"/>
          <p:cNvPicPr>
            <a:picLocks noChangeAspect="1"/>
          </p:cNvPicPr>
          <p:nvPr userDrawn="1"/>
        </p:nvPicPr>
        <p:blipFill>
          <a:blip r:embed="rId4"/>
          <a:stretch>
            <a:fillRect/>
          </a:stretch>
        </p:blipFill>
        <p:spPr>
          <a:xfrm>
            <a:off x="4007768" y="6093296"/>
            <a:ext cx="1012024" cy="298730"/>
          </a:xfrm>
          <a:prstGeom prst="rect">
            <a:avLst/>
          </a:prstGeom>
        </p:spPr>
      </p:pic>
      <p:sp>
        <p:nvSpPr>
          <p:cNvPr id="18" name="Titel 1"/>
          <p:cNvSpPr>
            <a:spLocks noGrp="1"/>
          </p:cNvSpPr>
          <p:nvPr>
            <p:ph type="title" hasCustomPrompt="1"/>
          </p:nvPr>
        </p:nvSpPr>
        <p:spPr>
          <a:xfrm>
            <a:off x="4007767" y="2852936"/>
            <a:ext cx="7200801" cy="756084"/>
          </a:xfrm>
        </p:spPr>
        <p:txBody>
          <a:bodyPr anchor="b"/>
          <a:lstStyle>
            <a:lvl1pPr>
              <a:defRPr sz="3800" b="0"/>
            </a:lvl1pPr>
          </a:lstStyle>
          <a:p>
            <a:r>
              <a:rPr lang="da-DK" dirty="0" smtClean="0"/>
              <a:t>Titel</a:t>
            </a:r>
            <a:endParaRPr lang="da-DK" dirty="0"/>
          </a:p>
        </p:txBody>
      </p:sp>
      <p:sp>
        <p:nvSpPr>
          <p:cNvPr id="19" name="Pladsholder til tekst 12"/>
          <p:cNvSpPr>
            <a:spLocks noGrp="1"/>
          </p:cNvSpPr>
          <p:nvPr>
            <p:ph type="body" sz="quarter" idx="13" hasCustomPrompt="1"/>
          </p:nvPr>
        </p:nvSpPr>
        <p:spPr>
          <a:xfrm>
            <a:off x="4007768" y="3789040"/>
            <a:ext cx="7200801" cy="522080"/>
          </a:xfrm>
          <a:prstGeom prst="rect">
            <a:avLst/>
          </a:prstGeom>
        </p:spPr>
        <p:txBody>
          <a:bodyPr lIns="0" tIns="0" rIns="0" bIns="0">
            <a:noAutofit/>
          </a:bodyPr>
          <a:lstStyle>
            <a:lvl1pPr marL="0" indent="0">
              <a:buNone/>
              <a:defRPr sz="1800" b="1" baseline="0">
                <a:solidFill>
                  <a:schemeClr val="bg1"/>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Undertitel / oplægsholder</a:t>
            </a:r>
          </a:p>
        </p:txBody>
      </p:sp>
      <p:sp>
        <p:nvSpPr>
          <p:cNvPr id="20" name="Pladsholder til tekst 12"/>
          <p:cNvSpPr>
            <a:spLocks noGrp="1"/>
          </p:cNvSpPr>
          <p:nvPr>
            <p:ph type="body" sz="quarter" idx="14" hasCustomPrompt="1"/>
          </p:nvPr>
        </p:nvSpPr>
        <p:spPr>
          <a:xfrm>
            <a:off x="4007767" y="4635112"/>
            <a:ext cx="7200801" cy="522080"/>
          </a:xfrm>
          <a:prstGeom prst="rect">
            <a:avLst/>
          </a:prstGeom>
        </p:spPr>
        <p:txBody>
          <a:bodyPr lIns="0" tIns="0" rIns="0" bIns="0">
            <a:noAutofit/>
          </a:bodyPr>
          <a:lstStyle>
            <a:lvl1pPr marL="0" indent="0">
              <a:buNone/>
              <a:defRPr sz="1400" b="1" i="1">
                <a:solidFill>
                  <a:schemeClr val="tx2"/>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Dato</a:t>
            </a:r>
          </a:p>
        </p:txBody>
      </p:sp>
      <p:pic>
        <p:nvPicPr>
          <p:cNvPr id="10" name="Billed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26502" y="2970000"/>
            <a:ext cx="1691273" cy="781625"/>
          </a:xfrm>
          <a:prstGeom prst="rect">
            <a:avLst/>
          </a:prstGeom>
        </p:spPr>
      </p:pic>
    </p:spTree>
    <p:extLst>
      <p:ext uri="{BB962C8B-B14F-4D97-AF65-F5344CB8AC3E}">
        <p14:creationId xmlns:p14="http://schemas.microsoft.com/office/powerpoint/2010/main" val="392532644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Billede-3_blå">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Rektangel 15"/>
          <p:cNvSpPr/>
          <p:nvPr userDrawn="1"/>
        </p:nvSpPr>
        <p:spPr>
          <a:xfrm>
            <a:off x="0" y="1"/>
            <a:ext cx="12192000" cy="6858000"/>
          </a:xfrm>
          <a:prstGeom prst="rect">
            <a:avLst/>
          </a:prstGeom>
          <a:solidFill>
            <a:srgbClr val="CDDEF3">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Billede 9" hidden="1"/>
          <p:cNvPicPr>
            <a:picLocks noChangeAspect="1"/>
          </p:cNvPicPr>
          <p:nvPr userDrawn="1"/>
        </p:nvPicPr>
        <p:blipFill>
          <a:blip r:embed="rId3"/>
          <a:stretch>
            <a:fillRect/>
          </a:stretch>
        </p:blipFill>
        <p:spPr>
          <a:xfrm>
            <a:off x="814388" y="2996952"/>
            <a:ext cx="1603387" cy="548688"/>
          </a:xfrm>
          <a:prstGeom prst="rect">
            <a:avLst/>
          </a:prstGeom>
        </p:spPr>
      </p:pic>
      <p:pic>
        <p:nvPicPr>
          <p:cNvPr id="11" name="Billede 10"/>
          <p:cNvPicPr>
            <a:picLocks noChangeAspect="1"/>
          </p:cNvPicPr>
          <p:nvPr userDrawn="1"/>
        </p:nvPicPr>
        <p:blipFill>
          <a:blip r:embed="rId4"/>
          <a:stretch>
            <a:fillRect/>
          </a:stretch>
        </p:blipFill>
        <p:spPr>
          <a:xfrm>
            <a:off x="2063552" y="-27732"/>
            <a:ext cx="1438781" cy="6913463"/>
          </a:xfrm>
          <a:prstGeom prst="rect">
            <a:avLst/>
          </a:prstGeom>
        </p:spPr>
      </p:pic>
      <p:pic>
        <p:nvPicPr>
          <p:cNvPr id="12" name="Billede 11"/>
          <p:cNvPicPr>
            <a:picLocks noChangeAspect="1"/>
          </p:cNvPicPr>
          <p:nvPr userDrawn="1"/>
        </p:nvPicPr>
        <p:blipFill>
          <a:blip r:embed="rId5"/>
          <a:stretch>
            <a:fillRect/>
          </a:stretch>
        </p:blipFill>
        <p:spPr>
          <a:xfrm>
            <a:off x="4007768" y="6093296"/>
            <a:ext cx="1012024" cy="298730"/>
          </a:xfrm>
          <a:prstGeom prst="rect">
            <a:avLst/>
          </a:prstGeom>
        </p:spPr>
      </p:pic>
      <p:sp>
        <p:nvSpPr>
          <p:cNvPr id="8" name="Titel 1"/>
          <p:cNvSpPr>
            <a:spLocks noGrp="1"/>
          </p:cNvSpPr>
          <p:nvPr>
            <p:ph type="title" hasCustomPrompt="1"/>
          </p:nvPr>
        </p:nvSpPr>
        <p:spPr>
          <a:xfrm>
            <a:off x="4007767" y="2852936"/>
            <a:ext cx="7200801" cy="756084"/>
          </a:xfrm>
        </p:spPr>
        <p:txBody>
          <a:bodyPr anchor="b"/>
          <a:lstStyle>
            <a:lvl1pPr>
              <a:defRPr sz="3800" b="0"/>
            </a:lvl1pPr>
          </a:lstStyle>
          <a:p>
            <a:r>
              <a:rPr lang="da-DK" dirty="0" smtClean="0"/>
              <a:t>Titel</a:t>
            </a:r>
            <a:endParaRPr lang="da-DK" dirty="0"/>
          </a:p>
        </p:txBody>
      </p:sp>
      <p:sp>
        <p:nvSpPr>
          <p:cNvPr id="13" name="Pladsholder til tekst 12"/>
          <p:cNvSpPr>
            <a:spLocks noGrp="1"/>
          </p:cNvSpPr>
          <p:nvPr>
            <p:ph type="body" sz="quarter" idx="13" hasCustomPrompt="1"/>
          </p:nvPr>
        </p:nvSpPr>
        <p:spPr>
          <a:xfrm>
            <a:off x="4007768" y="3789040"/>
            <a:ext cx="7200801" cy="522080"/>
          </a:xfrm>
          <a:prstGeom prst="rect">
            <a:avLst/>
          </a:prstGeom>
        </p:spPr>
        <p:txBody>
          <a:bodyPr lIns="0" tIns="0" rIns="0" bIns="0">
            <a:noAutofit/>
          </a:bodyPr>
          <a:lstStyle>
            <a:lvl1pPr marL="0" indent="0">
              <a:buNone/>
              <a:defRPr sz="1800" b="1" baseline="0">
                <a:solidFill>
                  <a:schemeClr val="bg1"/>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Undertitel / oplægsholder</a:t>
            </a:r>
          </a:p>
        </p:txBody>
      </p:sp>
      <p:sp>
        <p:nvSpPr>
          <p:cNvPr id="14" name="Pladsholder til tekst 12"/>
          <p:cNvSpPr>
            <a:spLocks noGrp="1"/>
          </p:cNvSpPr>
          <p:nvPr>
            <p:ph type="body" sz="quarter" idx="14" hasCustomPrompt="1"/>
          </p:nvPr>
        </p:nvSpPr>
        <p:spPr>
          <a:xfrm>
            <a:off x="4007767" y="4635112"/>
            <a:ext cx="7200801" cy="522080"/>
          </a:xfrm>
          <a:prstGeom prst="rect">
            <a:avLst/>
          </a:prstGeom>
        </p:spPr>
        <p:txBody>
          <a:bodyPr lIns="0" tIns="0" rIns="0" bIns="0">
            <a:noAutofit/>
          </a:bodyPr>
          <a:lstStyle>
            <a:lvl1pPr marL="0" indent="0">
              <a:buNone/>
              <a:defRPr sz="1400" b="1" i="1">
                <a:solidFill>
                  <a:schemeClr val="tx2"/>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Dato</a:t>
            </a:r>
          </a:p>
        </p:txBody>
      </p:sp>
      <p:pic>
        <p:nvPicPr>
          <p:cNvPr id="15" name="Billede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26502" y="2970000"/>
            <a:ext cx="1691273" cy="781625"/>
          </a:xfrm>
          <a:prstGeom prst="rect">
            <a:avLst/>
          </a:prstGeom>
        </p:spPr>
      </p:pic>
    </p:spTree>
    <p:extLst>
      <p:ext uri="{BB962C8B-B14F-4D97-AF65-F5344CB8AC3E}">
        <p14:creationId xmlns:p14="http://schemas.microsoft.com/office/powerpoint/2010/main" val="212033491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ekst venstre, billede højre">
    <p:spTree>
      <p:nvGrpSpPr>
        <p:cNvPr id="1" name=""/>
        <p:cNvGrpSpPr/>
        <p:nvPr/>
      </p:nvGrpSpPr>
      <p:grpSpPr>
        <a:xfrm>
          <a:off x="0" y="0"/>
          <a:ext cx="0" cy="0"/>
          <a:chOff x="0" y="0"/>
          <a:chExt cx="0" cy="0"/>
        </a:xfrm>
      </p:grpSpPr>
      <p:sp>
        <p:nvSpPr>
          <p:cNvPr id="8" name="Pladsholder til billede 7"/>
          <p:cNvSpPr>
            <a:spLocks noGrp="1"/>
          </p:cNvSpPr>
          <p:nvPr>
            <p:ph type="pic" sz="quarter" idx="17"/>
          </p:nvPr>
        </p:nvSpPr>
        <p:spPr>
          <a:xfrm>
            <a:off x="7306291" y="0"/>
            <a:ext cx="4885709" cy="6858000"/>
          </a:xfrm>
          <a:prstGeom prst="rect">
            <a:avLst/>
          </a:prstGeom>
        </p:spPr>
        <p:txBody>
          <a:bodyPr/>
          <a:lstStyle/>
          <a:p>
            <a:r>
              <a:rPr lang="da-DK" smtClean="0"/>
              <a:t>Klik på ikonet for at tilføje et billede</a:t>
            </a:r>
            <a:endParaRPr lang="da-DK" dirty="0"/>
          </a:p>
        </p:txBody>
      </p:sp>
      <p:sp>
        <p:nvSpPr>
          <p:cNvPr id="10" name="Pladsholder til dato 3"/>
          <p:cNvSpPr>
            <a:spLocks noGrp="1"/>
          </p:cNvSpPr>
          <p:nvPr>
            <p:ph type="dt" sz="half" idx="2"/>
          </p:nvPr>
        </p:nvSpPr>
        <p:spPr>
          <a:xfrm>
            <a:off x="3953378" y="6258152"/>
            <a:ext cx="2743200" cy="138499"/>
          </a:xfrm>
          <a:prstGeom prst="rect">
            <a:avLst/>
          </a:prstGeom>
        </p:spPr>
        <p:txBody>
          <a:bodyPr vert="horz" lIns="0" tIns="0" rIns="0" bIns="0" rtlCol="0" anchor="ctr">
            <a:noAutofit/>
          </a:bodyPr>
          <a:lstStyle>
            <a:lvl1pPr algn="r">
              <a:defRPr sz="800" b="0">
                <a:solidFill>
                  <a:schemeClr val="tx2"/>
                </a:solidFill>
              </a:defRPr>
            </a:lvl1pPr>
          </a:lstStyle>
          <a:p>
            <a:endParaRPr lang="da-DK" dirty="0"/>
          </a:p>
        </p:txBody>
      </p:sp>
      <p:sp>
        <p:nvSpPr>
          <p:cNvPr id="12" name="Pladsholder til slidenummer 5"/>
          <p:cNvSpPr>
            <a:spLocks noGrp="1"/>
          </p:cNvSpPr>
          <p:nvPr>
            <p:ph type="sldNum" sz="quarter" idx="4"/>
          </p:nvPr>
        </p:nvSpPr>
        <p:spPr>
          <a:xfrm>
            <a:off x="4529442" y="6418470"/>
            <a:ext cx="2167136" cy="106873"/>
          </a:xfrm>
          <a:prstGeom prst="rect">
            <a:avLst/>
          </a:prstGeom>
        </p:spPr>
        <p:txBody>
          <a:bodyPr vert="horz" lIns="0" tIns="0" rIns="0" bIns="0" rtlCol="0" anchor="ctr">
            <a:noAutofit/>
          </a:bodyPr>
          <a:lstStyle>
            <a:lvl1pPr algn="r">
              <a:defRPr sz="800">
                <a:solidFill>
                  <a:schemeClr val="bg2"/>
                </a:solidFill>
              </a:defRPr>
            </a:lvl1pPr>
          </a:lstStyle>
          <a:p>
            <a:r>
              <a:rPr lang="da-DK" dirty="0" smtClean="0"/>
              <a:t>Side </a:t>
            </a:r>
            <a:fld id="{1C4DB2EE-0873-4EBD-BD17-6A767A2B9A33}" type="slidenum">
              <a:rPr lang="da-DK" smtClean="0"/>
              <a:pPr/>
              <a:t>‹nr.›</a:t>
            </a:fld>
            <a:endParaRPr lang="da-DK" dirty="0"/>
          </a:p>
        </p:txBody>
      </p:sp>
      <p:sp>
        <p:nvSpPr>
          <p:cNvPr id="16" name="Pladsholder til sidefod 4"/>
          <p:cNvSpPr>
            <a:spLocks noGrp="1"/>
          </p:cNvSpPr>
          <p:nvPr>
            <p:ph type="ftr" sz="quarter" idx="3"/>
          </p:nvPr>
        </p:nvSpPr>
        <p:spPr>
          <a:xfrm>
            <a:off x="839424" y="6361702"/>
            <a:ext cx="4788000" cy="180020"/>
          </a:xfrm>
          <a:prstGeom prst="rect">
            <a:avLst/>
          </a:prstGeom>
        </p:spPr>
        <p:txBody>
          <a:bodyPr vert="horz" lIns="0" tIns="0" rIns="0" bIns="0" rtlCol="0" anchor="b">
            <a:noAutofit/>
          </a:bodyPr>
          <a:lstStyle>
            <a:lvl1pPr algn="l">
              <a:defRPr sz="800" b="0">
                <a:solidFill>
                  <a:schemeClr val="bg2"/>
                </a:solidFill>
              </a:defRPr>
            </a:lvl1pPr>
          </a:lstStyle>
          <a:p>
            <a:r>
              <a:rPr lang="da-DK" smtClean="0"/>
              <a:t>Barnets lov</a:t>
            </a:r>
            <a:endParaRPr lang="da-DK" dirty="0"/>
          </a:p>
        </p:txBody>
      </p:sp>
      <p:sp>
        <p:nvSpPr>
          <p:cNvPr id="18" name="Pladsholder til indhold 2"/>
          <p:cNvSpPr>
            <a:spLocks noGrp="1"/>
          </p:cNvSpPr>
          <p:nvPr>
            <p:ph idx="1"/>
          </p:nvPr>
        </p:nvSpPr>
        <p:spPr>
          <a:xfrm>
            <a:off x="839417" y="1772816"/>
            <a:ext cx="5616624" cy="4104115"/>
          </a:xfrm>
          <a:prstGeom prst="rect">
            <a:avLst/>
          </a:prstGeom>
        </p:spPr>
        <p:txBody>
          <a:bodyPr>
            <a:normAutofit/>
          </a:bodyPr>
          <a:lstStyle>
            <a:lvl1pPr marL="0" indent="0">
              <a:buNone/>
              <a:defRPr sz="1500"/>
            </a:lvl1pPr>
            <a:lvl2pPr>
              <a:defRPr sz="1500"/>
            </a:lvl2pPr>
            <a:lvl3pPr>
              <a:defRPr sz="1500"/>
            </a:lvl3pPr>
            <a:lvl4pPr>
              <a:defRPr sz="1500"/>
            </a:lvl4pPr>
            <a:lvl5pPr>
              <a:defRPr sz="1500"/>
            </a:lvl5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9" name="Titel 1"/>
          <p:cNvSpPr>
            <a:spLocks noGrp="1"/>
          </p:cNvSpPr>
          <p:nvPr>
            <p:ph type="title"/>
          </p:nvPr>
        </p:nvSpPr>
        <p:spPr>
          <a:xfrm>
            <a:off x="839416" y="908720"/>
            <a:ext cx="5857162" cy="612070"/>
          </a:xfrm>
        </p:spPr>
        <p:txBody>
          <a:bodyPr anchor="t" anchorCtr="0"/>
          <a:lstStyle/>
          <a:p>
            <a:r>
              <a:rPr lang="da-DK" smtClean="0"/>
              <a:t>Klik for at redigere i master</a:t>
            </a:r>
            <a:endParaRPr lang="da-DK" dirty="0"/>
          </a:p>
        </p:txBody>
      </p:sp>
    </p:spTree>
    <p:extLst>
      <p:ext uri="{BB962C8B-B14F-4D97-AF65-F5344CB8AC3E}">
        <p14:creationId xmlns:p14="http://schemas.microsoft.com/office/powerpoint/2010/main" val="2551509409"/>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ekst højre, billede venstre">
    <p:spTree>
      <p:nvGrpSpPr>
        <p:cNvPr id="1" name=""/>
        <p:cNvGrpSpPr/>
        <p:nvPr/>
      </p:nvGrpSpPr>
      <p:grpSpPr>
        <a:xfrm>
          <a:off x="0" y="0"/>
          <a:ext cx="0" cy="0"/>
          <a:chOff x="0" y="0"/>
          <a:chExt cx="0" cy="0"/>
        </a:xfrm>
      </p:grpSpPr>
      <p:sp>
        <p:nvSpPr>
          <p:cNvPr id="10" name="Pladsholder til dato 3"/>
          <p:cNvSpPr>
            <a:spLocks noGrp="1"/>
          </p:cNvSpPr>
          <p:nvPr>
            <p:ph type="dt" sz="half" idx="2"/>
          </p:nvPr>
        </p:nvSpPr>
        <p:spPr>
          <a:xfrm>
            <a:off x="8633890" y="6258152"/>
            <a:ext cx="2743200" cy="138499"/>
          </a:xfrm>
          <a:prstGeom prst="rect">
            <a:avLst/>
          </a:prstGeom>
        </p:spPr>
        <p:txBody>
          <a:bodyPr vert="horz" lIns="0" tIns="0" rIns="0" bIns="0" rtlCol="0" anchor="ctr">
            <a:noAutofit/>
          </a:bodyPr>
          <a:lstStyle>
            <a:lvl1pPr algn="r">
              <a:defRPr sz="800" b="0">
                <a:solidFill>
                  <a:schemeClr val="tx2"/>
                </a:solidFill>
              </a:defRPr>
            </a:lvl1pPr>
          </a:lstStyle>
          <a:p>
            <a:endParaRPr lang="da-DK" dirty="0"/>
          </a:p>
        </p:txBody>
      </p:sp>
      <p:sp>
        <p:nvSpPr>
          <p:cNvPr id="15" name="Pladsholder til slidenummer 5"/>
          <p:cNvSpPr>
            <a:spLocks noGrp="1"/>
          </p:cNvSpPr>
          <p:nvPr>
            <p:ph type="sldNum" sz="quarter" idx="4"/>
          </p:nvPr>
        </p:nvSpPr>
        <p:spPr>
          <a:xfrm>
            <a:off x="9209954" y="6418470"/>
            <a:ext cx="2167136" cy="106873"/>
          </a:xfrm>
          <a:prstGeom prst="rect">
            <a:avLst/>
          </a:prstGeom>
        </p:spPr>
        <p:txBody>
          <a:bodyPr vert="horz" lIns="0" tIns="0" rIns="0" bIns="0" rtlCol="0" anchor="ctr">
            <a:noAutofit/>
          </a:bodyPr>
          <a:lstStyle>
            <a:lvl1pPr algn="r">
              <a:defRPr sz="800">
                <a:solidFill>
                  <a:schemeClr val="bg2"/>
                </a:solidFill>
              </a:defRPr>
            </a:lvl1pPr>
          </a:lstStyle>
          <a:p>
            <a:r>
              <a:rPr lang="da-DK" dirty="0" smtClean="0"/>
              <a:t>Side </a:t>
            </a:r>
            <a:fld id="{1C4DB2EE-0873-4EBD-BD17-6A767A2B9A33}" type="slidenum">
              <a:rPr lang="da-DK" smtClean="0"/>
              <a:pPr/>
              <a:t>‹nr.›</a:t>
            </a:fld>
            <a:endParaRPr lang="da-DK" dirty="0"/>
          </a:p>
        </p:txBody>
      </p:sp>
      <p:sp>
        <p:nvSpPr>
          <p:cNvPr id="8" name="Pladsholder til billede 7"/>
          <p:cNvSpPr>
            <a:spLocks noGrp="1"/>
          </p:cNvSpPr>
          <p:nvPr>
            <p:ph type="pic" sz="quarter" idx="17"/>
          </p:nvPr>
        </p:nvSpPr>
        <p:spPr>
          <a:xfrm>
            <a:off x="1" y="0"/>
            <a:ext cx="4885709" cy="6858000"/>
          </a:xfrm>
          <a:prstGeom prst="rect">
            <a:avLst/>
          </a:prstGeom>
        </p:spPr>
        <p:txBody>
          <a:bodyPr/>
          <a:lstStyle/>
          <a:p>
            <a:r>
              <a:rPr lang="da-DK" smtClean="0"/>
              <a:t>Klik på ikonet for at tilføje et billede</a:t>
            </a:r>
            <a:endParaRPr lang="da-DK" dirty="0"/>
          </a:p>
        </p:txBody>
      </p:sp>
      <p:sp>
        <p:nvSpPr>
          <p:cNvPr id="16" name="Pladsholder til sidefod 4"/>
          <p:cNvSpPr>
            <a:spLocks noGrp="1"/>
          </p:cNvSpPr>
          <p:nvPr>
            <p:ph type="ftr" sz="quarter" idx="3"/>
          </p:nvPr>
        </p:nvSpPr>
        <p:spPr>
          <a:xfrm>
            <a:off x="5519936" y="6361702"/>
            <a:ext cx="4788000" cy="180020"/>
          </a:xfrm>
          <a:prstGeom prst="rect">
            <a:avLst/>
          </a:prstGeom>
        </p:spPr>
        <p:txBody>
          <a:bodyPr vert="horz" lIns="0" tIns="0" rIns="0" bIns="0" rtlCol="0" anchor="b">
            <a:noAutofit/>
          </a:bodyPr>
          <a:lstStyle>
            <a:lvl1pPr algn="l">
              <a:defRPr sz="800" b="0">
                <a:solidFill>
                  <a:schemeClr val="bg2"/>
                </a:solidFill>
              </a:defRPr>
            </a:lvl1pPr>
          </a:lstStyle>
          <a:p>
            <a:r>
              <a:rPr lang="da-DK" smtClean="0"/>
              <a:t>Barnets lov</a:t>
            </a:r>
            <a:endParaRPr lang="da-DK" dirty="0"/>
          </a:p>
        </p:txBody>
      </p:sp>
      <p:sp>
        <p:nvSpPr>
          <p:cNvPr id="17" name="Tekstfelt 16"/>
          <p:cNvSpPr txBox="1"/>
          <p:nvPr userDrawn="1"/>
        </p:nvSpPr>
        <p:spPr>
          <a:xfrm>
            <a:off x="5519928" y="6259213"/>
            <a:ext cx="1440160" cy="138499"/>
          </a:xfrm>
          <a:prstGeom prst="rect">
            <a:avLst/>
          </a:prstGeom>
          <a:noFill/>
        </p:spPr>
        <p:txBody>
          <a:bodyPr wrap="square" lIns="0" tIns="0" rIns="0" bIns="0" rtlCol="0">
            <a:spAutoFit/>
          </a:bodyPr>
          <a:lstStyle/>
          <a:p>
            <a:r>
              <a:rPr lang="da-DK" sz="900" b="1" dirty="0" smtClean="0">
                <a:solidFill>
                  <a:schemeClr val="tx2"/>
                </a:solidFill>
              </a:rPr>
              <a:t>Social- og Boligstyrelsen</a:t>
            </a:r>
            <a:endParaRPr lang="da-DK" sz="900" b="1" dirty="0">
              <a:solidFill>
                <a:schemeClr val="tx2"/>
              </a:solidFill>
            </a:endParaRPr>
          </a:p>
        </p:txBody>
      </p:sp>
      <p:sp>
        <p:nvSpPr>
          <p:cNvPr id="21" name="Pladsholder til indhold 2"/>
          <p:cNvSpPr>
            <a:spLocks noGrp="1"/>
          </p:cNvSpPr>
          <p:nvPr>
            <p:ph idx="1"/>
          </p:nvPr>
        </p:nvSpPr>
        <p:spPr>
          <a:xfrm>
            <a:off x="5519928" y="1772816"/>
            <a:ext cx="5851457" cy="4104115"/>
          </a:xfrm>
          <a:prstGeom prst="rect">
            <a:avLst/>
          </a:prstGeom>
        </p:spPr>
        <p:txBody>
          <a:bodyPr>
            <a:normAutofit/>
          </a:bodyPr>
          <a:lstStyle>
            <a:lvl1pPr marL="0" indent="0">
              <a:buNone/>
              <a:defRPr sz="1500"/>
            </a:lvl1pPr>
            <a:lvl2pPr>
              <a:defRPr sz="1500"/>
            </a:lvl2pPr>
            <a:lvl3pPr>
              <a:defRPr sz="1500"/>
            </a:lvl3pPr>
            <a:lvl4pPr>
              <a:defRPr sz="1500"/>
            </a:lvl4pPr>
            <a:lvl5pPr>
              <a:defRPr sz="1500"/>
            </a:lvl5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23" name="Titel 1"/>
          <p:cNvSpPr>
            <a:spLocks noGrp="1"/>
          </p:cNvSpPr>
          <p:nvPr>
            <p:ph type="title"/>
          </p:nvPr>
        </p:nvSpPr>
        <p:spPr>
          <a:xfrm>
            <a:off x="5519928" y="908720"/>
            <a:ext cx="5857162" cy="612070"/>
          </a:xfrm>
        </p:spPr>
        <p:txBody>
          <a:bodyPr anchor="t" anchorCtr="0"/>
          <a:lstStyle/>
          <a:p>
            <a:r>
              <a:rPr lang="da-DK" smtClean="0"/>
              <a:t>Klik for at redigere i master</a:t>
            </a:r>
            <a:endParaRPr lang="da-DK" dirty="0"/>
          </a:p>
        </p:txBody>
      </p:sp>
    </p:spTree>
    <p:extLst>
      <p:ext uri="{BB962C8B-B14F-4D97-AF65-F5344CB8AC3E}">
        <p14:creationId xmlns:p14="http://schemas.microsoft.com/office/powerpoint/2010/main" val="13935842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53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Rød fremhævet + tekst højre">
    <p:spTree>
      <p:nvGrpSpPr>
        <p:cNvPr id="1" name=""/>
        <p:cNvGrpSpPr/>
        <p:nvPr/>
      </p:nvGrpSpPr>
      <p:grpSpPr>
        <a:xfrm>
          <a:off x="0" y="0"/>
          <a:ext cx="0" cy="0"/>
          <a:chOff x="0" y="0"/>
          <a:chExt cx="0" cy="0"/>
        </a:xfrm>
      </p:grpSpPr>
      <p:sp>
        <p:nvSpPr>
          <p:cNvPr id="2" name="Rektangel 1"/>
          <p:cNvSpPr/>
          <p:nvPr userDrawn="1"/>
        </p:nvSpPr>
        <p:spPr>
          <a:xfrm>
            <a:off x="0" y="0"/>
            <a:ext cx="544792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Pladsholder til tekst 12"/>
          <p:cNvSpPr>
            <a:spLocks noGrp="1"/>
          </p:cNvSpPr>
          <p:nvPr>
            <p:ph type="body" sz="quarter" idx="17" hasCustomPrompt="1"/>
          </p:nvPr>
        </p:nvSpPr>
        <p:spPr>
          <a:xfrm>
            <a:off x="551383" y="908720"/>
            <a:ext cx="4392489" cy="4857447"/>
          </a:xfrm>
          <a:prstGeom prst="rect">
            <a:avLst/>
          </a:prstGeom>
        </p:spPr>
        <p:txBody>
          <a:bodyPr>
            <a:normAutofit/>
          </a:bodyPr>
          <a:lstStyle>
            <a:lvl1pPr marL="0" indent="0">
              <a:buNone/>
              <a:defRPr sz="2400" b="1">
                <a:solidFill>
                  <a:schemeClr val="bg1"/>
                </a:solidFill>
              </a:defRPr>
            </a:lvl1pPr>
            <a:lvl2pPr>
              <a:defRPr sz="2400" b="1">
                <a:solidFill>
                  <a:schemeClr val="bg1"/>
                </a:solidFill>
              </a:defRPr>
            </a:lvl2pPr>
            <a:lvl3pPr>
              <a:defRPr sz="2400" b="1">
                <a:solidFill>
                  <a:schemeClr val="bg1"/>
                </a:solidFill>
              </a:defRPr>
            </a:lvl3pPr>
            <a:lvl4pPr>
              <a:defRPr sz="2400" b="1">
                <a:solidFill>
                  <a:schemeClr val="bg1"/>
                </a:solidFill>
              </a:defRPr>
            </a:lvl4pPr>
            <a:lvl5pPr>
              <a:defRPr sz="2400" b="1">
                <a:solidFill>
                  <a:schemeClr val="bg1"/>
                </a:solidFill>
              </a:defRPr>
            </a:lvl5pPr>
          </a:lstStyle>
          <a:p>
            <a:pPr lvl="0"/>
            <a:r>
              <a:rPr lang="da-DK" dirty="0" smtClean="0"/>
              <a:t>REDIGER TYPOGRAFIEN I MASTERENS</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14" name="Pladsholder til dato 3"/>
          <p:cNvSpPr>
            <a:spLocks noGrp="1"/>
          </p:cNvSpPr>
          <p:nvPr>
            <p:ph type="dt" sz="half" idx="2"/>
          </p:nvPr>
        </p:nvSpPr>
        <p:spPr>
          <a:xfrm>
            <a:off x="8633890" y="6258152"/>
            <a:ext cx="2743200" cy="138499"/>
          </a:xfrm>
          <a:prstGeom prst="rect">
            <a:avLst/>
          </a:prstGeom>
        </p:spPr>
        <p:txBody>
          <a:bodyPr vert="horz" lIns="0" tIns="0" rIns="0" bIns="0" rtlCol="0" anchor="ctr">
            <a:noAutofit/>
          </a:bodyPr>
          <a:lstStyle>
            <a:lvl1pPr algn="r">
              <a:defRPr sz="800" b="0">
                <a:solidFill>
                  <a:schemeClr val="tx2"/>
                </a:solidFill>
              </a:defRPr>
            </a:lvl1pPr>
          </a:lstStyle>
          <a:p>
            <a:endParaRPr lang="da-DK" dirty="0"/>
          </a:p>
        </p:txBody>
      </p:sp>
      <p:sp>
        <p:nvSpPr>
          <p:cNvPr id="15" name="Pladsholder til sidefod 4"/>
          <p:cNvSpPr>
            <a:spLocks noGrp="1"/>
          </p:cNvSpPr>
          <p:nvPr>
            <p:ph type="ftr" sz="quarter" idx="3"/>
          </p:nvPr>
        </p:nvSpPr>
        <p:spPr>
          <a:xfrm>
            <a:off x="6096000" y="6361702"/>
            <a:ext cx="4248000" cy="180020"/>
          </a:xfrm>
          <a:prstGeom prst="rect">
            <a:avLst/>
          </a:prstGeom>
        </p:spPr>
        <p:txBody>
          <a:bodyPr vert="horz" lIns="0" tIns="0" rIns="0" bIns="0" rtlCol="0" anchor="b">
            <a:noAutofit/>
          </a:bodyPr>
          <a:lstStyle>
            <a:lvl1pPr algn="l">
              <a:defRPr sz="800" b="0">
                <a:solidFill>
                  <a:schemeClr val="bg2"/>
                </a:solidFill>
              </a:defRPr>
            </a:lvl1pPr>
          </a:lstStyle>
          <a:p>
            <a:r>
              <a:rPr lang="da-DK" smtClean="0"/>
              <a:t>Barnets lov</a:t>
            </a:r>
            <a:endParaRPr lang="da-DK" dirty="0"/>
          </a:p>
        </p:txBody>
      </p:sp>
      <p:sp>
        <p:nvSpPr>
          <p:cNvPr id="16" name="Pladsholder til slidenummer 5"/>
          <p:cNvSpPr>
            <a:spLocks noGrp="1"/>
          </p:cNvSpPr>
          <p:nvPr>
            <p:ph type="sldNum" sz="quarter" idx="4"/>
          </p:nvPr>
        </p:nvSpPr>
        <p:spPr>
          <a:xfrm>
            <a:off x="9209954" y="6418470"/>
            <a:ext cx="2167136" cy="106873"/>
          </a:xfrm>
          <a:prstGeom prst="rect">
            <a:avLst/>
          </a:prstGeom>
        </p:spPr>
        <p:txBody>
          <a:bodyPr vert="horz" lIns="0" tIns="0" rIns="0" bIns="0" rtlCol="0" anchor="ctr">
            <a:noAutofit/>
          </a:bodyPr>
          <a:lstStyle>
            <a:lvl1pPr algn="r">
              <a:defRPr sz="800">
                <a:solidFill>
                  <a:schemeClr val="bg2"/>
                </a:solidFill>
              </a:defRPr>
            </a:lvl1pPr>
          </a:lstStyle>
          <a:p>
            <a:r>
              <a:rPr lang="da-DK" dirty="0" smtClean="0"/>
              <a:t>Side </a:t>
            </a:r>
            <a:fld id="{1C4DB2EE-0873-4EBD-BD17-6A767A2B9A33}" type="slidenum">
              <a:rPr lang="da-DK" smtClean="0"/>
              <a:pPr/>
              <a:t>‹nr.›</a:t>
            </a:fld>
            <a:endParaRPr lang="da-DK" dirty="0"/>
          </a:p>
        </p:txBody>
      </p:sp>
      <p:sp>
        <p:nvSpPr>
          <p:cNvPr id="20" name="Pladsholder til indhold 2"/>
          <p:cNvSpPr>
            <a:spLocks noGrp="1"/>
          </p:cNvSpPr>
          <p:nvPr>
            <p:ph idx="1"/>
          </p:nvPr>
        </p:nvSpPr>
        <p:spPr>
          <a:xfrm>
            <a:off x="6095992" y="1772816"/>
            <a:ext cx="5275393" cy="4104115"/>
          </a:xfrm>
          <a:prstGeom prst="rect">
            <a:avLst/>
          </a:prstGeom>
        </p:spPr>
        <p:txBody>
          <a:bodyPr>
            <a:normAutofit/>
          </a:bodyPr>
          <a:lstStyle>
            <a:lvl1pPr marL="0" indent="0">
              <a:buNone/>
              <a:defRPr sz="1500"/>
            </a:lvl1pPr>
            <a:lvl2pPr>
              <a:defRPr sz="1500"/>
            </a:lvl2pPr>
            <a:lvl3pPr>
              <a:defRPr sz="1500"/>
            </a:lvl3pPr>
            <a:lvl4pPr>
              <a:defRPr sz="1500"/>
            </a:lvl4pPr>
            <a:lvl5pPr>
              <a:defRPr sz="1500"/>
            </a:lvl5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21" name="Titel 1"/>
          <p:cNvSpPr>
            <a:spLocks noGrp="1"/>
          </p:cNvSpPr>
          <p:nvPr>
            <p:ph type="title"/>
          </p:nvPr>
        </p:nvSpPr>
        <p:spPr>
          <a:xfrm>
            <a:off x="6095992" y="908720"/>
            <a:ext cx="5281098" cy="612070"/>
          </a:xfrm>
        </p:spPr>
        <p:txBody>
          <a:bodyPr anchor="t" anchorCtr="0"/>
          <a:lstStyle/>
          <a:p>
            <a:r>
              <a:rPr lang="da-DK" smtClean="0"/>
              <a:t>Klik for at redigere i master</a:t>
            </a:r>
            <a:endParaRPr lang="da-DK" dirty="0"/>
          </a:p>
        </p:txBody>
      </p:sp>
    </p:spTree>
    <p:extLst>
      <p:ext uri="{BB962C8B-B14F-4D97-AF65-F5344CB8AC3E}">
        <p14:creationId xmlns:p14="http://schemas.microsoft.com/office/powerpoint/2010/main" val="148713644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537">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å fremhævet + tekst højre">
    <p:spTree>
      <p:nvGrpSpPr>
        <p:cNvPr id="1" name=""/>
        <p:cNvGrpSpPr/>
        <p:nvPr/>
      </p:nvGrpSpPr>
      <p:grpSpPr>
        <a:xfrm>
          <a:off x="0" y="0"/>
          <a:ext cx="0" cy="0"/>
          <a:chOff x="0" y="0"/>
          <a:chExt cx="0" cy="0"/>
        </a:xfrm>
      </p:grpSpPr>
      <p:sp>
        <p:nvSpPr>
          <p:cNvPr id="2" name="Rektangel 1"/>
          <p:cNvSpPr/>
          <p:nvPr userDrawn="1"/>
        </p:nvSpPr>
        <p:spPr>
          <a:xfrm>
            <a:off x="0" y="0"/>
            <a:ext cx="5447928"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Pladsholder til tekst 12"/>
          <p:cNvSpPr>
            <a:spLocks noGrp="1"/>
          </p:cNvSpPr>
          <p:nvPr>
            <p:ph type="body" sz="quarter" idx="17" hasCustomPrompt="1"/>
          </p:nvPr>
        </p:nvSpPr>
        <p:spPr>
          <a:xfrm>
            <a:off x="551383" y="908720"/>
            <a:ext cx="4392489" cy="4857447"/>
          </a:xfrm>
          <a:prstGeom prst="rect">
            <a:avLst/>
          </a:prstGeom>
        </p:spPr>
        <p:txBody>
          <a:bodyPr>
            <a:normAutofit/>
          </a:bodyPr>
          <a:lstStyle>
            <a:lvl1pPr marL="0" indent="0">
              <a:buNone/>
              <a:defRPr sz="2400" b="1">
                <a:solidFill>
                  <a:schemeClr val="tx2"/>
                </a:solidFill>
              </a:defRPr>
            </a:lvl1pPr>
            <a:lvl2pPr>
              <a:defRPr sz="2400" b="1">
                <a:solidFill>
                  <a:schemeClr val="accent6"/>
                </a:solidFill>
              </a:defRPr>
            </a:lvl2pPr>
            <a:lvl3pPr>
              <a:defRPr sz="2400" b="1">
                <a:solidFill>
                  <a:schemeClr val="accent6"/>
                </a:solidFill>
              </a:defRPr>
            </a:lvl3pPr>
            <a:lvl4pPr>
              <a:defRPr sz="2400" b="1">
                <a:solidFill>
                  <a:schemeClr val="accent6"/>
                </a:solidFill>
              </a:defRPr>
            </a:lvl4pPr>
            <a:lvl5pPr>
              <a:defRPr sz="2400" b="1">
                <a:solidFill>
                  <a:schemeClr val="accent6"/>
                </a:solidFill>
              </a:defRPr>
            </a:lvl5pPr>
          </a:lstStyle>
          <a:p>
            <a:pPr lvl="0"/>
            <a:r>
              <a:rPr lang="da-DK" dirty="0" smtClean="0"/>
              <a:t>REDIGER TYPOGRAFIEN I MASTERENS</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14" name="Pladsholder til dato 3"/>
          <p:cNvSpPr>
            <a:spLocks noGrp="1"/>
          </p:cNvSpPr>
          <p:nvPr>
            <p:ph type="dt" sz="half" idx="2"/>
          </p:nvPr>
        </p:nvSpPr>
        <p:spPr>
          <a:xfrm>
            <a:off x="8633890" y="6258152"/>
            <a:ext cx="2743200" cy="138499"/>
          </a:xfrm>
          <a:prstGeom prst="rect">
            <a:avLst/>
          </a:prstGeom>
        </p:spPr>
        <p:txBody>
          <a:bodyPr vert="horz" lIns="0" tIns="0" rIns="0" bIns="0" rtlCol="0" anchor="ctr">
            <a:noAutofit/>
          </a:bodyPr>
          <a:lstStyle>
            <a:lvl1pPr algn="r">
              <a:defRPr sz="800" b="0">
                <a:solidFill>
                  <a:schemeClr val="tx2"/>
                </a:solidFill>
              </a:defRPr>
            </a:lvl1pPr>
          </a:lstStyle>
          <a:p>
            <a:endParaRPr lang="da-DK" dirty="0"/>
          </a:p>
        </p:txBody>
      </p:sp>
      <p:sp>
        <p:nvSpPr>
          <p:cNvPr id="15" name="Pladsholder til sidefod 4"/>
          <p:cNvSpPr>
            <a:spLocks noGrp="1"/>
          </p:cNvSpPr>
          <p:nvPr>
            <p:ph type="ftr" sz="quarter" idx="3"/>
          </p:nvPr>
        </p:nvSpPr>
        <p:spPr>
          <a:xfrm>
            <a:off x="6096000" y="6361702"/>
            <a:ext cx="4248000" cy="180020"/>
          </a:xfrm>
          <a:prstGeom prst="rect">
            <a:avLst/>
          </a:prstGeom>
        </p:spPr>
        <p:txBody>
          <a:bodyPr vert="horz" lIns="0" tIns="0" rIns="0" bIns="0" rtlCol="0" anchor="b">
            <a:noAutofit/>
          </a:bodyPr>
          <a:lstStyle>
            <a:lvl1pPr algn="l">
              <a:defRPr sz="800" b="0">
                <a:solidFill>
                  <a:schemeClr val="bg2"/>
                </a:solidFill>
              </a:defRPr>
            </a:lvl1pPr>
          </a:lstStyle>
          <a:p>
            <a:r>
              <a:rPr lang="da-DK" smtClean="0"/>
              <a:t>Barnets lov</a:t>
            </a:r>
            <a:endParaRPr lang="da-DK" dirty="0"/>
          </a:p>
        </p:txBody>
      </p:sp>
      <p:sp>
        <p:nvSpPr>
          <p:cNvPr id="16" name="Pladsholder til slidenummer 5"/>
          <p:cNvSpPr>
            <a:spLocks noGrp="1"/>
          </p:cNvSpPr>
          <p:nvPr>
            <p:ph type="sldNum" sz="quarter" idx="4"/>
          </p:nvPr>
        </p:nvSpPr>
        <p:spPr>
          <a:xfrm>
            <a:off x="9209954" y="6418470"/>
            <a:ext cx="2167136" cy="106873"/>
          </a:xfrm>
          <a:prstGeom prst="rect">
            <a:avLst/>
          </a:prstGeom>
        </p:spPr>
        <p:txBody>
          <a:bodyPr vert="horz" lIns="0" tIns="0" rIns="0" bIns="0" rtlCol="0" anchor="ctr">
            <a:noAutofit/>
          </a:bodyPr>
          <a:lstStyle>
            <a:lvl1pPr algn="r">
              <a:defRPr sz="800">
                <a:solidFill>
                  <a:schemeClr val="bg2"/>
                </a:solidFill>
              </a:defRPr>
            </a:lvl1pPr>
          </a:lstStyle>
          <a:p>
            <a:r>
              <a:rPr lang="da-DK" dirty="0" smtClean="0"/>
              <a:t>Side </a:t>
            </a:r>
            <a:fld id="{1C4DB2EE-0873-4EBD-BD17-6A767A2B9A33}" type="slidenum">
              <a:rPr lang="da-DK" smtClean="0"/>
              <a:pPr/>
              <a:t>‹nr.›</a:t>
            </a:fld>
            <a:endParaRPr lang="da-DK" dirty="0"/>
          </a:p>
        </p:txBody>
      </p:sp>
      <p:sp>
        <p:nvSpPr>
          <p:cNvPr id="17" name="Tekstfelt 16"/>
          <p:cNvSpPr txBox="1"/>
          <p:nvPr userDrawn="1"/>
        </p:nvSpPr>
        <p:spPr>
          <a:xfrm>
            <a:off x="6095992" y="6259213"/>
            <a:ext cx="1440160" cy="138499"/>
          </a:xfrm>
          <a:prstGeom prst="rect">
            <a:avLst/>
          </a:prstGeom>
          <a:noFill/>
        </p:spPr>
        <p:txBody>
          <a:bodyPr wrap="square" lIns="0" tIns="0" rIns="0" bIns="0" rtlCol="0">
            <a:spAutoFit/>
          </a:bodyPr>
          <a:lstStyle/>
          <a:p>
            <a:r>
              <a:rPr lang="da-DK" sz="900" b="1" dirty="0" smtClean="0">
                <a:solidFill>
                  <a:schemeClr val="tx2"/>
                </a:solidFill>
              </a:rPr>
              <a:t>Social- og Boligstyrelsen</a:t>
            </a:r>
            <a:endParaRPr lang="da-DK" sz="900" b="1" dirty="0">
              <a:solidFill>
                <a:schemeClr val="tx2"/>
              </a:solidFill>
            </a:endParaRPr>
          </a:p>
        </p:txBody>
      </p:sp>
      <p:sp>
        <p:nvSpPr>
          <p:cNvPr id="12" name="Pladsholder til indhold 2"/>
          <p:cNvSpPr>
            <a:spLocks noGrp="1"/>
          </p:cNvSpPr>
          <p:nvPr>
            <p:ph idx="1"/>
          </p:nvPr>
        </p:nvSpPr>
        <p:spPr>
          <a:xfrm>
            <a:off x="6095992" y="1772816"/>
            <a:ext cx="5275393" cy="4104115"/>
          </a:xfrm>
          <a:prstGeom prst="rect">
            <a:avLst/>
          </a:prstGeom>
        </p:spPr>
        <p:txBody>
          <a:bodyPr>
            <a:normAutofit/>
          </a:bodyPr>
          <a:lstStyle>
            <a:lvl1pPr marL="0" indent="0">
              <a:buNone/>
              <a:defRPr sz="1500"/>
            </a:lvl1pPr>
            <a:lvl2pPr>
              <a:defRPr sz="1500"/>
            </a:lvl2pPr>
            <a:lvl3pPr>
              <a:defRPr sz="1500"/>
            </a:lvl3pPr>
            <a:lvl4pPr>
              <a:defRPr sz="1500"/>
            </a:lvl4pPr>
            <a:lvl5pPr>
              <a:defRPr sz="1500"/>
            </a:lvl5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8" name="Titel 1"/>
          <p:cNvSpPr>
            <a:spLocks noGrp="1"/>
          </p:cNvSpPr>
          <p:nvPr>
            <p:ph type="title"/>
          </p:nvPr>
        </p:nvSpPr>
        <p:spPr>
          <a:xfrm>
            <a:off x="6095992" y="908720"/>
            <a:ext cx="5281098" cy="612070"/>
          </a:xfrm>
        </p:spPr>
        <p:txBody>
          <a:bodyPr anchor="t" anchorCtr="0"/>
          <a:lstStyle/>
          <a:p>
            <a:r>
              <a:rPr lang="da-DK" smtClean="0"/>
              <a:t>Klik for at redigere i master</a:t>
            </a:r>
            <a:endParaRPr lang="da-DK" dirty="0"/>
          </a:p>
        </p:txBody>
      </p:sp>
    </p:spTree>
    <p:extLst>
      <p:ext uri="{BB962C8B-B14F-4D97-AF65-F5344CB8AC3E}">
        <p14:creationId xmlns:p14="http://schemas.microsoft.com/office/powerpoint/2010/main" val="279099491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537">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og 1 billede nederst">
    <p:spTree>
      <p:nvGrpSpPr>
        <p:cNvPr id="1" name=""/>
        <p:cNvGrpSpPr/>
        <p:nvPr/>
      </p:nvGrpSpPr>
      <p:grpSpPr>
        <a:xfrm>
          <a:off x="0" y="0"/>
          <a:ext cx="0" cy="0"/>
          <a:chOff x="0" y="0"/>
          <a:chExt cx="0" cy="0"/>
        </a:xfrm>
      </p:grpSpPr>
      <p:sp>
        <p:nvSpPr>
          <p:cNvPr id="13" name="Pladsholder til tekst 12"/>
          <p:cNvSpPr>
            <a:spLocks noGrp="1"/>
          </p:cNvSpPr>
          <p:nvPr>
            <p:ph type="body" sz="quarter" idx="13"/>
          </p:nvPr>
        </p:nvSpPr>
        <p:spPr>
          <a:xfrm>
            <a:off x="838200" y="1628780"/>
            <a:ext cx="10538885" cy="1620839"/>
          </a:xfrm>
          <a:prstGeom prst="rect">
            <a:avLst/>
          </a:prstGeom>
        </p:spPr>
        <p:txBody>
          <a:bodyPr>
            <a:normAutofit/>
          </a:bodyPr>
          <a:lstStyle>
            <a:lvl1pPr marL="0" indent="0">
              <a:buNone/>
              <a:defRPr sz="1500"/>
            </a:lvl1pPr>
            <a:lvl2pPr>
              <a:defRPr sz="1500"/>
            </a:lvl2pPr>
            <a:lvl3pPr>
              <a:defRPr sz="1500"/>
            </a:lvl3pPr>
            <a:lvl4pPr>
              <a:defRPr sz="1500"/>
            </a:lvl4pPr>
            <a:lvl5pPr>
              <a:defRPr sz="1500"/>
            </a:lvl5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en-GB" dirty="0"/>
          </a:p>
        </p:txBody>
      </p:sp>
      <p:sp>
        <p:nvSpPr>
          <p:cNvPr id="5" name="Pladsholder til billede 4"/>
          <p:cNvSpPr>
            <a:spLocks noGrp="1"/>
          </p:cNvSpPr>
          <p:nvPr>
            <p:ph type="pic" sz="quarter" idx="14"/>
          </p:nvPr>
        </p:nvSpPr>
        <p:spPr>
          <a:xfrm>
            <a:off x="0" y="3432340"/>
            <a:ext cx="12192000" cy="2519363"/>
          </a:xfrm>
          <a:prstGeom prst="rect">
            <a:avLst/>
          </a:prstGeom>
        </p:spPr>
        <p:txBody>
          <a:bodyPr/>
          <a:lstStyle>
            <a:lvl1pPr marL="0" indent="0" algn="ctr">
              <a:buNone/>
              <a:defRPr/>
            </a:lvl1pPr>
          </a:lstStyle>
          <a:p>
            <a:r>
              <a:rPr lang="da-DK" smtClean="0"/>
              <a:t>Klik på ikonet for at tilføje et billede</a:t>
            </a:r>
            <a:endParaRPr lang="en-GB" dirty="0"/>
          </a:p>
        </p:txBody>
      </p:sp>
      <p:sp>
        <p:nvSpPr>
          <p:cNvPr id="9" name="Pladsholder til dato 3"/>
          <p:cNvSpPr>
            <a:spLocks noGrp="1"/>
          </p:cNvSpPr>
          <p:nvPr>
            <p:ph type="dt" sz="half" idx="2"/>
          </p:nvPr>
        </p:nvSpPr>
        <p:spPr>
          <a:xfrm>
            <a:off x="8633890" y="6258152"/>
            <a:ext cx="2743200" cy="138499"/>
          </a:xfrm>
          <a:prstGeom prst="rect">
            <a:avLst/>
          </a:prstGeom>
        </p:spPr>
        <p:txBody>
          <a:bodyPr vert="horz" lIns="0" tIns="0" rIns="0" bIns="0" rtlCol="0" anchor="ctr">
            <a:noAutofit/>
          </a:bodyPr>
          <a:lstStyle>
            <a:lvl1pPr algn="r">
              <a:defRPr sz="800" b="0">
                <a:solidFill>
                  <a:schemeClr val="tx2"/>
                </a:solidFill>
              </a:defRPr>
            </a:lvl1pPr>
          </a:lstStyle>
          <a:p>
            <a:endParaRPr lang="da-DK" dirty="0"/>
          </a:p>
        </p:txBody>
      </p:sp>
      <p:sp>
        <p:nvSpPr>
          <p:cNvPr id="12" name="Pladsholder til sidefod 4"/>
          <p:cNvSpPr>
            <a:spLocks noGrp="1"/>
          </p:cNvSpPr>
          <p:nvPr>
            <p:ph type="ftr" sz="quarter" idx="3"/>
          </p:nvPr>
        </p:nvSpPr>
        <p:spPr>
          <a:xfrm>
            <a:off x="830041" y="6361702"/>
            <a:ext cx="6346079" cy="180020"/>
          </a:xfrm>
          <a:prstGeom prst="rect">
            <a:avLst/>
          </a:prstGeom>
        </p:spPr>
        <p:txBody>
          <a:bodyPr vert="horz" lIns="0" tIns="0" rIns="0" bIns="0" rtlCol="0" anchor="b">
            <a:noAutofit/>
          </a:bodyPr>
          <a:lstStyle>
            <a:lvl1pPr algn="l">
              <a:defRPr sz="800" b="0">
                <a:solidFill>
                  <a:schemeClr val="bg2"/>
                </a:solidFill>
              </a:defRPr>
            </a:lvl1pPr>
          </a:lstStyle>
          <a:p>
            <a:r>
              <a:rPr lang="da-DK" smtClean="0"/>
              <a:t>Barnets lov</a:t>
            </a:r>
            <a:endParaRPr lang="da-DK" dirty="0"/>
          </a:p>
        </p:txBody>
      </p:sp>
      <p:sp>
        <p:nvSpPr>
          <p:cNvPr id="14" name="Pladsholder til slidenummer 5"/>
          <p:cNvSpPr>
            <a:spLocks noGrp="1"/>
          </p:cNvSpPr>
          <p:nvPr>
            <p:ph type="sldNum" sz="quarter" idx="4"/>
          </p:nvPr>
        </p:nvSpPr>
        <p:spPr>
          <a:xfrm>
            <a:off x="9209954" y="6418470"/>
            <a:ext cx="2167136" cy="106873"/>
          </a:xfrm>
          <a:prstGeom prst="rect">
            <a:avLst/>
          </a:prstGeom>
        </p:spPr>
        <p:txBody>
          <a:bodyPr vert="horz" lIns="0" tIns="0" rIns="0" bIns="0" rtlCol="0" anchor="ctr">
            <a:noAutofit/>
          </a:bodyPr>
          <a:lstStyle>
            <a:lvl1pPr algn="r">
              <a:defRPr sz="800">
                <a:solidFill>
                  <a:schemeClr val="bg2"/>
                </a:solidFill>
              </a:defRPr>
            </a:lvl1pPr>
          </a:lstStyle>
          <a:p>
            <a:r>
              <a:rPr lang="da-DK" dirty="0" smtClean="0"/>
              <a:t>Side </a:t>
            </a:r>
            <a:fld id="{1C4DB2EE-0873-4EBD-BD17-6A767A2B9A33}" type="slidenum">
              <a:rPr lang="da-DK" smtClean="0"/>
              <a:pPr/>
              <a:t>‹nr.›</a:t>
            </a:fld>
            <a:endParaRPr lang="da-DK" dirty="0"/>
          </a:p>
        </p:txBody>
      </p:sp>
      <p:sp>
        <p:nvSpPr>
          <p:cNvPr id="15" name="Titel 1"/>
          <p:cNvSpPr>
            <a:spLocks noGrp="1"/>
          </p:cNvSpPr>
          <p:nvPr>
            <p:ph type="title"/>
          </p:nvPr>
        </p:nvSpPr>
        <p:spPr>
          <a:xfrm>
            <a:off x="838206" y="908720"/>
            <a:ext cx="10538884" cy="612070"/>
          </a:xfrm>
        </p:spPr>
        <p:txBody>
          <a:bodyPr anchor="t" anchorCtr="0"/>
          <a:lstStyle/>
          <a:p>
            <a:r>
              <a:rPr lang="da-DK" smtClean="0"/>
              <a:t>Klik for at redigere i master</a:t>
            </a:r>
            <a:endParaRPr lang="da-DK" dirty="0"/>
          </a:p>
        </p:txBody>
      </p:sp>
    </p:spTree>
    <p:extLst>
      <p:ext uri="{BB962C8B-B14F-4D97-AF65-F5344CB8AC3E}">
        <p14:creationId xmlns:p14="http://schemas.microsoft.com/office/powerpoint/2010/main" val="197754779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15"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el - vælg selv billede">
    <p:spTree>
      <p:nvGrpSpPr>
        <p:cNvPr id="1" name=""/>
        <p:cNvGrpSpPr/>
        <p:nvPr/>
      </p:nvGrpSpPr>
      <p:grpSpPr>
        <a:xfrm>
          <a:off x="0" y="0"/>
          <a:ext cx="0" cy="0"/>
          <a:chOff x="0" y="0"/>
          <a:chExt cx="0" cy="0"/>
        </a:xfrm>
      </p:grpSpPr>
      <p:sp>
        <p:nvSpPr>
          <p:cNvPr id="23" name="Tekstfelt 22"/>
          <p:cNvSpPr txBox="1"/>
          <p:nvPr userDrawn="1"/>
        </p:nvSpPr>
        <p:spPr>
          <a:xfrm>
            <a:off x="-1584853" y="152641"/>
            <a:ext cx="1488165" cy="1631216"/>
          </a:xfrm>
          <a:prstGeom prst="rect">
            <a:avLst/>
          </a:prstGeom>
          <a:noFill/>
        </p:spPr>
        <p:txBody>
          <a:bodyPr wrap="square" rtlCol="0">
            <a:spAutoFit/>
          </a:bodyPr>
          <a:lstStyle/>
          <a:p>
            <a:pPr algn="l"/>
            <a:r>
              <a:rPr lang="da-DK" sz="1000" b="1" dirty="0"/>
              <a:t>For at indsætte</a:t>
            </a:r>
            <a:r>
              <a:rPr lang="da-DK" sz="1000" b="1" baseline="0" dirty="0"/>
              <a:t> et billede</a:t>
            </a:r>
            <a:r>
              <a:rPr lang="da-DK" sz="1000" baseline="0" dirty="0"/>
              <a:t>:</a:t>
            </a:r>
          </a:p>
          <a:p>
            <a:pPr algn="l"/>
            <a:endParaRPr lang="da-DK" sz="1000" baseline="0" dirty="0"/>
          </a:p>
          <a:p>
            <a:pPr algn="l"/>
            <a:r>
              <a:rPr lang="da-DK" sz="1000" baseline="0" dirty="0"/>
              <a:t>Brug først ikonet i midten til at vælg et billede, læg herefter billedet bagerst, ved at højreklikke i billedet, og vælge ”send bagerst”.</a:t>
            </a:r>
            <a:endParaRPr lang="da-DK" sz="1000" dirty="0"/>
          </a:p>
        </p:txBody>
      </p:sp>
      <p:sp>
        <p:nvSpPr>
          <p:cNvPr id="12" name="Titel 1"/>
          <p:cNvSpPr>
            <a:spLocks noGrp="1"/>
          </p:cNvSpPr>
          <p:nvPr>
            <p:ph type="title" hasCustomPrompt="1"/>
          </p:nvPr>
        </p:nvSpPr>
        <p:spPr>
          <a:xfrm>
            <a:off x="4007767" y="2852936"/>
            <a:ext cx="7200801" cy="756084"/>
          </a:xfrm>
        </p:spPr>
        <p:txBody>
          <a:bodyPr anchor="b"/>
          <a:lstStyle>
            <a:lvl1pPr>
              <a:defRPr sz="3800" b="0"/>
            </a:lvl1pPr>
          </a:lstStyle>
          <a:p>
            <a:r>
              <a:rPr lang="da-DK" dirty="0" smtClean="0"/>
              <a:t>Titel</a:t>
            </a:r>
            <a:endParaRPr lang="da-DK" dirty="0"/>
          </a:p>
        </p:txBody>
      </p:sp>
      <p:sp>
        <p:nvSpPr>
          <p:cNvPr id="13" name="Pladsholder til tekst 12"/>
          <p:cNvSpPr>
            <a:spLocks noGrp="1"/>
          </p:cNvSpPr>
          <p:nvPr>
            <p:ph type="body" sz="quarter" idx="13" hasCustomPrompt="1"/>
          </p:nvPr>
        </p:nvSpPr>
        <p:spPr>
          <a:xfrm>
            <a:off x="4007768" y="3789040"/>
            <a:ext cx="7200801" cy="522080"/>
          </a:xfrm>
          <a:prstGeom prst="rect">
            <a:avLst/>
          </a:prstGeom>
        </p:spPr>
        <p:txBody>
          <a:bodyPr lIns="0" tIns="0" rIns="0" bIns="0">
            <a:noAutofit/>
          </a:bodyPr>
          <a:lstStyle>
            <a:lvl1pPr marL="0" indent="0">
              <a:buNone/>
              <a:defRPr sz="1800" b="1" baseline="0">
                <a:solidFill>
                  <a:schemeClr val="bg1"/>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Undertitel / oplægsholder</a:t>
            </a:r>
          </a:p>
        </p:txBody>
      </p:sp>
      <p:sp>
        <p:nvSpPr>
          <p:cNvPr id="14" name="Pladsholder til tekst 12"/>
          <p:cNvSpPr>
            <a:spLocks noGrp="1"/>
          </p:cNvSpPr>
          <p:nvPr>
            <p:ph type="body" sz="quarter" idx="14" hasCustomPrompt="1"/>
          </p:nvPr>
        </p:nvSpPr>
        <p:spPr>
          <a:xfrm>
            <a:off x="4007767" y="4635112"/>
            <a:ext cx="7200801" cy="522080"/>
          </a:xfrm>
          <a:prstGeom prst="rect">
            <a:avLst/>
          </a:prstGeom>
        </p:spPr>
        <p:txBody>
          <a:bodyPr lIns="0" tIns="0" rIns="0" bIns="0">
            <a:noAutofit/>
          </a:bodyPr>
          <a:lstStyle>
            <a:lvl1pPr marL="0" indent="0">
              <a:buNone/>
              <a:defRPr sz="1400" b="1" i="1">
                <a:solidFill>
                  <a:schemeClr val="tx2"/>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Dato</a:t>
            </a:r>
          </a:p>
        </p:txBody>
      </p:sp>
      <p:sp>
        <p:nvSpPr>
          <p:cNvPr id="18" name="Pladsholder til tekst 5" descr="Socialstyrelsen Logo" title="Socialstyrelsen Logo"/>
          <p:cNvSpPr>
            <a:spLocks noGrp="1"/>
          </p:cNvSpPr>
          <p:nvPr>
            <p:ph type="body" sz="quarter" idx="11"/>
          </p:nvPr>
        </p:nvSpPr>
        <p:spPr>
          <a:xfrm>
            <a:off x="727200" y="2970000"/>
            <a:ext cx="1692000" cy="781200"/>
          </a:xfrm>
          <a:prstGeom prst="rect">
            <a:avLst/>
          </a:prstGeom>
          <a:blipFill dpi="0" rotWithShape="1">
            <a:blip r:embed="rId2"/>
            <a:srcRect/>
            <a:stretch>
              <a:fillRect/>
            </a:stretch>
          </a:blipFill>
        </p:spPr>
        <p:txBody>
          <a:bodyPr/>
          <a:lstStyle>
            <a:lvl1pPr marL="0" indent="0">
              <a:buNone/>
              <a:defRPr sz="133">
                <a:solidFill>
                  <a:schemeClr val="bg1"/>
                </a:solidFill>
              </a:defRPr>
            </a:lvl1pPr>
          </a:lstStyle>
          <a:p>
            <a:pPr lvl="0"/>
            <a:r>
              <a:rPr lang="da-DK" smtClean="0"/>
              <a:t>Rediger typografien i masterens</a:t>
            </a:r>
          </a:p>
        </p:txBody>
      </p:sp>
      <p:sp>
        <p:nvSpPr>
          <p:cNvPr id="20" name="Pladsholder til tekst 7" descr="&quot;&quot;" title="&quot;&quot;"/>
          <p:cNvSpPr>
            <a:spLocks noGrp="1"/>
          </p:cNvSpPr>
          <p:nvPr>
            <p:ph type="body" sz="quarter" idx="15"/>
          </p:nvPr>
        </p:nvSpPr>
        <p:spPr>
          <a:xfrm rot="14880000">
            <a:off x="929314" y="1683923"/>
            <a:ext cx="3708000" cy="28800"/>
          </a:xfrm>
          <a:prstGeom prst="rect">
            <a:avLst/>
          </a:prstGeom>
          <a:solidFill>
            <a:schemeClr val="bg1"/>
          </a:solidFill>
        </p:spPr>
        <p:txBody>
          <a:bodyPr/>
          <a:lstStyle>
            <a:lvl1pPr marL="0" indent="0">
              <a:buNone/>
              <a:defRPr sz="133">
                <a:solidFill>
                  <a:schemeClr val="bg1"/>
                </a:solidFill>
              </a:defRPr>
            </a:lvl1pPr>
          </a:lstStyle>
          <a:p>
            <a:pPr lvl="0"/>
            <a:r>
              <a:rPr lang="da-DK" noProof="0" smtClean="0"/>
              <a:t>Rediger typografien i masterens</a:t>
            </a:r>
          </a:p>
        </p:txBody>
      </p:sp>
      <p:sp>
        <p:nvSpPr>
          <p:cNvPr id="24" name="Pladsholder til tekst 7" descr="&quot;&quot;" title="&quot;&quot;"/>
          <p:cNvSpPr>
            <a:spLocks noGrp="1"/>
          </p:cNvSpPr>
          <p:nvPr>
            <p:ph type="body" sz="quarter" idx="16"/>
          </p:nvPr>
        </p:nvSpPr>
        <p:spPr>
          <a:xfrm rot="17520000">
            <a:off x="904571" y="5123329"/>
            <a:ext cx="3744000" cy="28800"/>
          </a:xfrm>
          <a:prstGeom prst="rect">
            <a:avLst/>
          </a:prstGeom>
          <a:solidFill>
            <a:schemeClr val="bg1"/>
          </a:solidFill>
        </p:spPr>
        <p:txBody>
          <a:bodyPr/>
          <a:lstStyle>
            <a:lvl1pPr marL="0" indent="0">
              <a:buNone/>
              <a:defRPr sz="133">
                <a:solidFill>
                  <a:schemeClr val="bg1"/>
                </a:solidFill>
              </a:defRPr>
            </a:lvl1pPr>
          </a:lstStyle>
          <a:p>
            <a:pPr lvl="0"/>
            <a:r>
              <a:rPr lang="da-DK" noProof="0" smtClean="0"/>
              <a:t>Rediger typografien i masterens</a:t>
            </a:r>
          </a:p>
        </p:txBody>
      </p:sp>
      <p:sp>
        <p:nvSpPr>
          <p:cNvPr id="25" name="Pladsholder til tekst 5" descr="Socialstyrelsens pay-off" title="Socialstyrelsens pay-off"/>
          <p:cNvSpPr>
            <a:spLocks noGrp="1"/>
          </p:cNvSpPr>
          <p:nvPr>
            <p:ph type="body" sz="quarter" idx="17"/>
          </p:nvPr>
        </p:nvSpPr>
        <p:spPr>
          <a:xfrm>
            <a:off x="4007767" y="6089047"/>
            <a:ext cx="1012025" cy="298800"/>
          </a:xfrm>
          <a:prstGeom prst="rect">
            <a:avLst/>
          </a:prstGeom>
          <a:blipFill>
            <a:blip r:embed="rId3">
              <a:extLst>
                <a:ext uri="{28A0092B-C50C-407E-A947-70E740481C1C}">
                  <a14:useLocalDpi xmlns:a14="http://schemas.microsoft.com/office/drawing/2010/main" val="0"/>
                </a:ext>
              </a:extLst>
            </a:blip>
            <a:stretch>
              <a:fillRect/>
            </a:stretch>
          </a:blipFill>
        </p:spPr>
        <p:txBody>
          <a:bodyPr tIns="1296000" bIns="144000"/>
          <a:lstStyle>
            <a:lvl1pPr marL="0" indent="0">
              <a:buNone/>
              <a:defRPr sz="133">
                <a:solidFill>
                  <a:schemeClr val="bg1"/>
                </a:solidFill>
              </a:defRPr>
            </a:lvl1pPr>
          </a:lstStyle>
          <a:p>
            <a:pPr lvl="0"/>
            <a:r>
              <a:rPr lang="da-DK" smtClean="0"/>
              <a:t>Rediger typografien i masterens</a:t>
            </a:r>
          </a:p>
        </p:txBody>
      </p:sp>
      <p:sp>
        <p:nvSpPr>
          <p:cNvPr id="11" name="Tekstfelt 10"/>
          <p:cNvSpPr txBox="1"/>
          <p:nvPr userDrawn="1"/>
        </p:nvSpPr>
        <p:spPr>
          <a:xfrm>
            <a:off x="-1584853" y="2525760"/>
            <a:ext cx="1488165" cy="2092881"/>
          </a:xfrm>
          <a:prstGeom prst="rect">
            <a:avLst/>
          </a:prstGeom>
          <a:noFill/>
        </p:spPr>
        <p:txBody>
          <a:bodyPr wrap="square" rtlCol="0">
            <a:spAutoFit/>
          </a:bodyPr>
          <a:lstStyle/>
          <a:p>
            <a:pPr algn="l"/>
            <a:r>
              <a:rPr lang="da-DK" sz="1000" b="1" dirty="0" smtClean="0"/>
              <a:t>Ændre farve på billedet</a:t>
            </a:r>
            <a:r>
              <a:rPr lang="da-DK" sz="1000" baseline="0" dirty="0" smtClean="0"/>
              <a:t>:</a:t>
            </a:r>
            <a:endParaRPr lang="da-DK" sz="1000" baseline="0" dirty="0"/>
          </a:p>
          <a:p>
            <a:pPr algn="l"/>
            <a:endParaRPr lang="da-DK" sz="1000" baseline="0" dirty="0"/>
          </a:p>
          <a:p>
            <a:pPr algn="l"/>
            <a:r>
              <a:rPr lang="da-DK" sz="1000" baseline="0" dirty="0" smtClean="0"/>
              <a:t>Marker billedet, vælg ”Formatér” i top-menuen. Tryk på menupunktet ”Farve”, hvor du vælger ”Flere variationer”. Her finder du listen ”Brugerdefineret farver” som du kan vælge fra.</a:t>
            </a:r>
            <a:endParaRPr lang="da-DK" sz="1000" dirty="0"/>
          </a:p>
        </p:txBody>
      </p:sp>
      <p:sp>
        <p:nvSpPr>
          <p:cNvPr id="16" name="Pladsholder til billede 3"/>
          <p:cNvSpPr>
            <a:spLocks noGrp="1"/>
          </p:cNvSpPr>
          <p:nvPr>
            <p:ph type="pic" sz="quarter" idx="10" hasCustomPrompt="1"/>
          </p:nvPr>
        </p:nvSpPr>
        <p:spPr>
          <a:xfrm>
            <a:off x="0" y="0"/>
            <a:ext cx="12192000" cy="6858000"/>
          </a:xfrm>
          <a:prstGeom prst="rect">
            <a:avLst/>
          </a:prstGeom>
          <a:noFill/>
        </p:spPr>
        <p:txBody>
          <a:bodyPr/>
          <a:lstStyle>
            <a:lvl1pPr marL="0" indent="0" algn="ctr">
              <a:lnSpc>
                <a:spcPct val="100000"/>
              </a:lnSpc>
              <a:spcBef>
                <a:spcPts val="0"/>
              </a:spcBef>
              <a:buNone/>
              <a:defRPr sz="1200"/>
            </a:lvl1pPr>
          </a:lstStyle>
          <a:p>
            <a:r>
              <a:rPr lang="da-DK" dirty="0" smtClean="0"/>
              <a:t>Indsæt eget billede.</a:t>
            </a:r>
            <a:endParaRPr lang="da-DK" dirty="0"/>
          </a:p>
          <a:p>
            <a:endParaRPr lang="da-DK" dirty="0"/>
          </a:p>
        </p:txBody>
      </p:sp>
    </p:spTree>
    <p:extLst>
      <p:ext uri="{BB962C8B-B14F-4D97-AF65-F5344CB8AC3E}">
        <p14:creationId xmlns:p14="http://schemas.microsoft.com/office/powerpoint/2010/main" val="10004137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6" y="764706"/>
            <a:ext cx="10538884" cy="756084"/>
          </a:xfrm>
          <a:prstGeom prst="rect">
            <a:avLst/>
          </a:prstGeom>
        </p:spPr>
        <p:txBody>
          <a:bodyPr vert="horz" lIns="0" tIns="0" rIns="0" bIns="0" rtlCol="0" anchor="ctr">
            <a:noAutofit/>
          </a:bodyPr>
          <a:lstStyle/>
          <a:p>
            <a:endParaRPr lang="da-DK" dirty="0"/>
          </a:p>
        </p:txBody>
      </p:sp>
      <p:sp>
        <p:nvSpPr>
          <p:cNvPr id="4" name="Pladsholder til dato 3"/>
          <p:cNvSpPr>
            <a:spLocks noGrp="1"/>
          </p:cNvSpPr>
          <p:nvPr>
            <p:ph type="dt" sz="half" idx="2"/>
          </p:nvPr>
        </p:nvSpPr>
        <p:spPr>
          <a:xfrm>
            <a:off x="8633890" y="6258152"/>
            <a:ext cx="2743200" cy="138499"/>
          </a:xfrm>
          <a:prstGeom prst="rect">
            <a:avLst/>
          </a:prstGeom>
        </p:spPr>
        <p:txBody>
          <a:bodyPr vert="horz" lIns="0" tIns="0" rIns="0" bIns="0" rtlCol="0" anchor="ctr">
            <a:noAutofit/>
          </a:bodyPr>
          <a:lstStyle>
            <a:lvl1pPr algn="r">
              <a:defRPr sz="800" b="0">
                <a:solidFill>
                  <a:schemeClr val="tx2"/>
                </a:solidFill>
              </a:defRPr>
            </a:lvl1pPr>
          </a:lstStyle>
          <a:p>
            <a:endParaRPr lang="da-DK" dirty="0"/>
          </a:p>
        </p:txBody>
      </p:sp>
      <p:sp>
        <p:nvSpPr>
          <p:cNvPr id="5" name="Pladsholder til sidefod 4"/>
          <p:cNvSpPr>
            <a:spLocks noGrp="1"/>
          </p:cNvSpPr>
          <p:nvPr>
            <p:ph type="ftr" sz="quarter" idx="3"/>
          </p:nvPr>
        </p:nvSpPr>
        <p:spPr>
          <a:xfrm>
            <a:off x="830041" y="6361702"/>
            <a:ext cx="6346079" cy="180020"/>
          </a:xfrm>
          <a:prstGeom prst="rect">
            <a:avLst/>
          </a:prstGeom>
        </p:spPr>
        <p:txBody>
          <a:bodyPr vert="horz" lIns="0" tIns="0" rIns="0" bIns="0" rtlCol="0" anchor="b">
            <a:noAutofit/>
          </a:bodyPr>
          <a:lstStyle>
            <a:lvl1pPr algn="l">
              <a:defRPr sz="800" b="0">
                <a:solidFill>
                  <a:schemeClr val="bg2"/>
                </a:solidFill>
              </a:defRPr>
            </a:lvl1pPr>
          </a:lstStyle>
          <a:p>
            <a:r>
              <a:rPr lang="da-DK" smtClean="0"/>
              <a:t>Barnets lov</a:t>
            </a:r>
            <a:endParaRPr lang="da-DK" dirty="0"/>
          </a:p>
        </p:txBody>
      </p:sp>
      <p:sp>
        <p:nvSpPr>
          <p:cNvPr id="6" name="Pladsholder til slidenummer 5"/>
          <p:cNvSpPr>
            <a:spLocks noGrp="1"/>
          </p:cNvSpPr>
          <p:nvPr>
            <p:ph type="sldNum" sz="quarter" idx="4"/>
          </p:nvPr>
        </p:nvSpPr>
        <p:spPr>
          <a:xfrm>
            <a:off x="9209954" y="6418470"/>
            <a:ext cx="2167136" cy="106873"/>
          </a:xfrm>
          <a:prstGeom prst="rect">
            <a:avLst/>
          </a:prstGeom>
        </p:spPr>
        <p:txBody>
          <a:bodyPr vert="horz" lIns="0" tIns="0" rIns="0" bIns="0" rtlCol="0" anchor="ctr">
            <a:noAutofit/>
          </a:bodyPr>
          <a:lstStyle>
            <a:lvl1pPr algn="r">
              <a:defRPr sz="800">
                <a:solidFill>
                  <a:schemeClr val="bg2"/>
                </a:solidFill>
              </a:defRPr>
            </a:lvl1pPr>
          </a:lstStyle>
          <a:p>
            <a:r>
              <a:rPr lang="da-DK" dirty="0" smtClean="0"/>
              <a:t>Side </a:t>
            </a:r>
            <a:fld id="{1C4DB2EE-0873-4EBD-BD17-6A767A2B9A33}" type="slidenum">
              <a:rPr lang="da-DK" smtClean="0"/>
              <a:pPr/>
              <a:t>‹nr.›</a:t>
            </a:fld>
            <a:endParaRPr lang="da-DK" dirty="0"/>
          </a:p>
        </p:txBody>
      </p:sp>
      <p:sp>
        <p:nvSpPr>
          <p:cNvPr id="8" name="Pladsholder til tekst 7"/>
          <p:cNvSpPr>
            <a:spLocks noGrp="1"/>
          </p:cNvSpPr>
          <p:nvPr>
            <p:ph type="body" idx="1"/>
          </p:nvPr>
        </p:nvSpPr>
        <p:spPr>
          <a:xfrm>
            <a:off x="838200" y="1628783"/>
            <a:ext cx="10515600" cy="4248497"/>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endParaRPr lang="en-GB" dirty="0"/>
          </a:p>
        </p:txBody>
      </p:sp>
      <p:sp>
        <p:nvSpPr>
          <p:cNvPr id="7" name="Tekstfelt 6"/>
          <p:cNvSpPr txBox="1"/>
          <p:nvPr userDrawn="1"/>
        </p:nvSpPr>
        <p:spPr>
          <a:xfrm>
            <a:off x="830033" y="6259213"/>
            <a:ext cx="1440160" cy="138499"/>
          </a:xfrm>
          <a:prstGeom prst="rect">
            <a:avLst/>
          </a:prstGeom>
          <a:noFill/>
        </p:spPr>
        <p:txBody>
          <a:bodyPr wrap="square" lIns="0" tIns="0" rIns="0" bIns="0" rtlCol="0">
            <a:spAutoFit/>
          </a:bodyPr>
          <a:lstStyle/>
          <a:p>
            <a:r>
              <a:rPr lang="da-DK" sz="900" b="1" dirty="0" smtClean="0">
                <a:solidFill>
                  <a:schemeClr val="tx2"/>
                </a:solidFill>
              </a:rPr>
              <a:t>Social- og Boligstyrelsen</a:t>
            </a:r>
            <a:endParaRPr lang="da-DK" sz="900" b="1" dirty="0">
              <a:solidFill>
                <a:schemeClr val="tx2"/>
              </a:solidFill>
            </a:endParaRPr>
          </a:p>
        </p:txBody>
      </p:sp>
    </p:spTree>
    <p:extLst>
      <p:ext uri="{BB962C8B-B14F-4D97-AF65-F5344CB8AC3E}">
        <p14:creationId xmlns:p14="http://schemas.microsoft.com/office/powerpoint/2010/main" val="2091005546"/>
      </p:ext>
    </p:extLst>
  </p:cSld>
  <p:clrMap bg1="lt1" tx1="dk1" bg2="lt2" tx2="dk2" accent1="accent1" accent2="accent2" accent3="accent3" accent4="accent4" accent5="accent5" accent6="accent6" hlink="hlink" folHlink="folHlink"/>
  <p:sldLayoutIdLst>
    <p:sldLayoutId id="2147483781" r:id="rId1"/>
    <p:sldLayoutId id="2147483853" r:id="rId2"/>
    <p:sldLayoutId id="2147483784" r:id="rId3"/>
    <p:sldLayoutId id="2147483854" r:id="rId4"/>
    <p:sldLayoutId id="2147483850" r:id="rId5"/>
    <p:sldLayoutId id="2147483851" r:id="rId6"/>
    <p:sldLayoutId id="2147483852" r:id="rId7"/>
    <p:sldLayoutId id="2147483786" r:id="rId8"/>
    <p:sldLayoutId id="2147483848" r:id="rId9"/>
    <p:sldLayoutId id="2147483808" r:id="rId10"/>
    <p:sldLayoutId id="2147483845" r:id="rId11"/>
    <p:sldLayoutId id="2147483820" r:id="rId12"/>
    <p:sldLayoutId id="2147483830" r:id="rId13"/>
    <p:sldLayoutId id="2147483813" r:id="rId14"/>
    <p:sldLayoutId id="2147483847" r:id="rId15"/>
    <p:sldLayoutId id="2147483829" r:id="rId16"/>
    <p:sldLayoutId id="2147483838" r:id="rId17"/>
    <p:sldLayoutId id="2147483814" r:id="rId18"/>
    <p:sldLayoutId id="2147483817" r:id="rId19"/>
    <p:sldLayoutId id="2147483821" r:id="rId20"/>
    <p:sldLayoutId id="2147483826" r:id="rId21"/>
    <p:sldLayoutId id="2147483810" r:id="rId22"/>
    <p:sldLayoutId id="2147483844" r:id="rId23"/>
    <p:sldLayoutId id="2147483828" r:id="rId24"/>
    <p:sldLayoutId id="2147483841" r:id="rId25"/>
    <p:sldLayoutId id="2147483811" r:id="rId26"/>
    <p:sldLayoutId id="2147483846" r:id="rId27"/>
    <p:sldLayoutId id="2147483824" r:id="rId28"/>
    <p:sldLayoutId id="2147483834" r:id="rId29"/>
    <p:sldLayoutId id="2147483812" r:id="rId30"/>
    <p:sldLayoutId id="2147483843" r:id="rId31"/>
    <p:sldLayoutId id="2147483818" r:id="rId32"/>
    <p:sldLayoutId id="2147483840" r:id="rId33"/>
    <p:sldLayoutId id="2147483809" r:id="rId34"/>
    <p:sldLayoutId id="2147483842" r:id="rId35"/>
    <p:sldLayoutId id="2147483823" r:id="rId36"/>
    <p:sldLayoutId id="2147483849" r:id="rId37"/>
  </p:sldLayoutIdLst>
  <p:timing>
    <p:tnLst>
      <p:par>
        <p:cTn id="1" dur="indefinite" restart="never" nodeType="tmRoot"/>
      </p:par>
    </p:tnLst>
  </p:timing>
  <p:hf sldNum="0" hdr="0" dt="0"/>
  <p:txStyles>
    <p:titleStyle>
      <a:lvl1pPr algn="l" defTabSz="685783" rtl="0" eaLnBrk="1" latinLnBrk="0" hangingPunct="1">
        <a:lnSpc>
          <a:spcPct val="90000"/>
        </a:lnSpc>
        <a:spcBef>
          <a:spcPct val="0"/>
        </a:spcBef>
        <a:buNone/>
        <a:defRPr sz="3000" b="1" kern="1200" baseline="0">
          <a:solidFill>
            <a:schemeClr val="tx2"/>
          </a:solidFill>
          <a:latin typeface="+mj-lt"/>
          <a:ea typeface="+mj-ea"/>
          <a:cs typeface="+mj-cs"/>
        </a:defRPr>
      </a:lvl1pPr>
    </p:titleStyle>
    <p:bodyStyle>
      <a:lvl1pPr marL="179996" indent="-179996" algn="l" defTabSz="685783" rtl="0" eaLnBrk="1" latinLnBrk="0" hangingPunct="1">
        <a:lnSpc>
          <a:spcPct val="100000"/>
        </a:lnSpc>
        <a:spcBef>
          <a:spcPts val="751"/>
        </a:spcBef>
        <a:buFont typeface="Arial" panose="020B0604020202020204" pitchFamily="34" charset="0"/>
        <a:buChar char="•"/>
        <a:defRPr lang="da-DK" sz="1800" kern="1200" dirty="0">
          <a:solidFill>
            <a:schemeClr val="tx1"/>
          </a:solidFill>
          <a:latin typeface="+mn-lt"/>
          <a:ea typeface="+mn-ea"/>
          <a:cs typeface="+mn-cs"/>
        </a:defRPr>
      </a:lvl1pPr>
      <a:lvl2pPr marL="359991" indent="-179996" algn="l" defTabSz="685783" rtl="0" eaLnBrk="1" latinLnBrk="0" hangingPunct="1">
        <a:lnSpc>
          <a:spcPct val="100000"/>
        </a:lnSpc>
        <a:spcBef>
          <a:spcPts val="375"/>
        </a:spcBef>
        <a:buFont typeface="Arial" panose="020B0604020202020204" pitchFamily="34" charset="0"/>
        <a:buChar char="-"/>
        <a:defRPr lang="da-DK" sz="1800" i="1" kern="1200" dirty="0">
          <a:solidFill>
            <a:schemeClr val="tx1"/>
          </a:solidFill>
          <a:latin typeface="+mn-lt"/>
          <a:ea typeface="+mn-ea"/>
          <a:cs typeface="+mn-cs"/>
        </a:defRPr>
      </a:lvl2pPr>
      <a:lvl3pPr marL="539987" indent="-179996" algn="l" defTabSz="685783" rtl="0" eaLnBrk="1" latinLnBrk="0" hangingPunct="1">
        <a:lnSpc>
          <a:spcPct val="100000"/>
        </a:lnSpc>
        <a:spcBef>
          <a:spcPts val="375"/>
        </a:spcBef>
        <a:buFont typeface="Arial" panose="020B0604020202020204" pitchFamily="34" charset="0"/>
        <a:buChar char="-"/>
        <a:defRPr lang="da-DK" sz="1800" i="1" kern="1200" dirty="0">
          <a:solidFill>
            <a:schemeClr val="tx1"/>
          </a:solidFill>
          <a:latin typeface="+mn-lt"/>
          <a:ea typeface="+mn-ea"/>
          <a:cs typeface="+mn-cs"/>
        </a:defRPr>
      </a:lvl3pPr>
      <a:lvl4pPr marL="719982" indent="-179996" algn="l" defTabSz="685783" rtl="0" eaLnBrk="1" latinLnBrk="0" hangingPunct="1">
        <a:lnSpc>
          <a:spcPct val="100000"/>
        </a:lnSpc>
        <a:spcBef>
          <a:spcPts val="375"/>
        </a:spcBef>
        <a:buFont typeface="Arial" panose="020B0604020202020204" pitchFamily="34" charset="0"/>
        <a:buChar char="-"/>
        <a:defRPr lang="da-DK" sz="1800" i="1" kern="1200" dirty="0">
          <a:solidFill>
            <a:schemeClr val="tx1"/>
          </a:solidFill>
          <a:latin typeface="+mn-lt"/>
          <a:ea typeface="+mn-ea"/>
          <a:cs typeface="+mn-cs"/>
        </a:defRPr>
      </a:lvl4pPr>
      <a:lvl5pPr marL="899978" indent="-179996" algn="l" defTabSz="685783" rtl="0" eaLnBrk="1" latinLnBrk="0" hangingPunct="1">
        <a:lnSpc>
          <a:spcPct val="100000"/>
        </a:lnSpc>
        <a:spcBef>
          <a:spcPts val="375"/>
        </a:spcBef>
        <a:buFont typeface="Arial" panose="020B0604020202020204" pitchFamily="34" charset="0"/>
        <a:buChar char="-"/>
        <a:defRPr lang="en-GB" sz="1800" i="1" kern="1200" dirty="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da-DK"/>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2" orient="horz" pos="1027" userDrawn="1">
          <p15:clr>
            <a:srgbClr val="F26B43"/>
          </p15:clr>
        </p15:guide>
        <p15:guide id="13" pos="513" userDrawn="1">
          <p15:clr>
            <a:srgbClr val="F26B43"/>
          </p15:clr>
        </p15:guide>
        <p15:guide id="14" pos="7167" userDrawn="1">
          <p15:clr>
            <a:srgbClr val="F26B43"/>
          </p15:clr>
        </p15:guide>
        <p15:guide id="15" orient="horz" pos="370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2.png"/><Relationship Id="rId7" Type="http://schemas.openxmlformats.org/officeDocument/2006/relationships/diagramColors" Target="../diagrams/colors1.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Barnets lov </a:t>
            </a:r>
          </a:p>
        </p:txBody>
      </p:sp>
      <p:sp>
        <p:nvSpPr>
          <p:cNvPr id="3" name="Pladsholder til tekst 2"/>
          <p:cNvSpPr>
            <a:spLocks noGrp="1"/>
          </p:cNvSpPr>
          <p:nvPr>
            <p:ph type="body" sz="quarter" idx="13"/>
          </p:nvPr>
        </p:nvSpPr>
        <p:spPr/>
        <p:txBody>
          <a:bodyPr/>
          <a:lstStyle/>
          <a:p>
            <a:r>
              <a:rPr lang="da-DK" dirty="0" smtClean="0"/>
              <a:t>Almenområdet  </a:t>
            </a:r>
            <a:endParaRPr lang="da-DK" dirty="0"/>
          </a:p>
        </p:txBody>
      </p:sp>
    </p:spTree>
    <p:extLst>
      <p:ext uri="{BB962C8B-B14F-4D97-AF65-F5344CB8AC3E}">
        <p14:creationId xmlns:p14="http://schemas.microsoft.com/office/powerpoint/2010/main" val="41529320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N</a:t>
            </a:r>
            <a:r>
              <a:rPr lang="da-DK" dirty="0" smtClean="0"/>
              <a:t>ye bestemmelser i barnets lov – </a:t>
            </a:r>
            <a:r>
              <a:rPr lang="da-DK" dirty="0" err="1" smtClean="0"/>
              <a:t>Sagsskridt</a:t>
            </a:r>
            <a:r>
              <a:rPr lang="da-DK" dirty="0" smtClean="0"/>
              <a:t> </a:t>
            </a:r>
            <a:r>
              <a:rPr lang="da-DK" dirty="0" smtClean="0">
                <a:solidFill>
                  <a:schemeClr val="tx1"/>
                </a:solidFill>
              </a:rPr>
              <a:t> </a:t>
            </a:r>
            <a:r>
              <a:rPr lang="da-DK" dirty="0">
                <a:solidFill>
                  <a:schemeClr val="tx1"/>
                </a:solidFill>
              </a:rPr>
              <a:t/>
            </a:r>
            <a:br>
              <a:rPr lang="da-DK" dirty="0">
                <a:solidFill>
                  <a:schemeClr val="tx1"/>
                </a:solidFill>
              </a:rPr>
            </a:br>
            <a:endParaRPr lang="da-DK" dirty="0"/>
          </a:p>
        </p:txBody>
      </p:sp>
      <p:sp>
        <p:nvSpPr>
          <p:cNvPr id="12" name="Pladsholder til indhold 11"/>
          <p:cNvSpPr>
            <a:spLocks noGrp="1"/>
          </p:cNvSpPr>
          <p:nvPr>
            <p:ph idx="1"/>
          </p:nvPr>
        </p:nvSpPr>
        <p:spPr>
          <a:solidFill>
            <a:schemeClr val="bg1">
              <a:lumMod val="95000"/>
            </a:schemeClr>
          </a:solidFill>
        </p:spPr>
        <p:txBody>
          <a:bodyPr>
            <a:normAutofit/>
          </a:bodyPr>
          <a:lstStyle/>
          <a:p>
            <a:pPr marL="342900" indent="-342900">
              <a:buFont typeface="Arial" panose="020B0604020202020204" pitchFamily="34" charset="0"/>
              <a:buChar char="•"/>
            </a:pPr>
            <a:r>
              <a:rPr lang="da-DK" sz="2800" dirty="0"/>
              <a:t>Screening</a:t>
            </a:r>
          </a:p>
          <a:p>
            <a:endParaRPr lang="da-DK" sz="2800" dirty="0"/>
          </a:p>
          <a:p>
            <a:pPr marL="342900" indent="-342900">
              <a:buFont typeface="Arial" panose="020B0604020202020204" pitchFamily="34" charset="0"/>
              <a:buChar char="•"/>
            </a:pPr>
            <a:r>
              <a:rPr lang="da-DK" sz="2800" dirty="0"/>
              <a:t>Afdækning </a:t>
            </a:r>
          </a:p>
          <a:p>
            <a:endParaRPr lang="da-DK" sz="2800" dirty="0"/>
          </a:p>
          <a:p>
            <a:pPr marL="342900" indent="-342900">
              <a:buFont typeface="Arial" panose="020B0604020202020204" pitchFamily="34" charset="0"/>
              <a:buChar char="•"/>
            </a:pPr>
            <a:r>
              <a:rPr lang="da-DK" sz="2800" dirty="0"/>
              <a:t>Børnefaglig undersøgelse </a:t>
            </a:r>
          </a:p>
          <a:p>
            <a:endParaRPr lang="da-DK" sz="2800" dirty="0"/>
          </a:p>
          <a:p>
            <a:pPr marL="342900" indent="-342900">
              <a:buFont typeface="Arial" panose="020B0604020202020204" pitchFamily="34" charset="0"/>
              <a:buChar char="•"/>
            </a:pPr>
            <a:r>
              <a:rPr lang="da-DK" sz="2800" dirty="0"/>
              <a:t>Kommende forældre</a:t>
            </a:r>
          </a:p>
        </p:txBody>
      </p:sp>
      <p:sp>
        <p:nvSpPr>
          <p:cNvPr id="4" name="Pladsholder til sidefod 3"/>
          <p:cNvSpPr>
            <a:spLocks noGrp="1"/>
          </p:cNvSpPr>
          <p:nvPr>
            <p:ph type="ftr" sz="quarter" idx="3"/>
          </p:nvPr>
        </p:nvSpPr>
        <p:spPr/>
        <p:txBody>
          <a:bodyPr/>
          <a:lstStyle/>
          <a:p>
            <a:r>
              <a:rPr lang="da-DK" smtClean="0"/>
              <a:t>Barnets lov</a:t>
            </a:r>
            <a:endParaRPr lang="da-DK" dirty="0"/>
          </a:p>
        </p:txBody>
      </p:sp>
    </p:spTree>
    <p:extLst>
      <p:ext uri="{BB962C8B-B14F-4D97-AF65-F5344CB8AC3E}">
        <p14:creationId xmlns:p14="http://schemas.microsoft.com/office/powerpoint/2010/main" val="3080611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Nye </a:t>
            </a:r>
            <a:r>
              <a:rPr lang="da-DK" dirty="0">
                <a:solidFill>
                  <a:schemeClr val="accent6"/>
                </a:solidFill>
              </a:rPr>
              <a:t>bestemmelser </a:t>
            </a:r>
            <a:r>
              <a:rPr lang="da-DK" dirty="0" smtClean="0">
                <a:solidFill>
                  <a:schemeClr val="accent6"/>
                </a:solidFill>
              </a:rPr>
              <a:t>i barnets lov – </a:t>
            </a:r>
            <a:r>
              <a:rPr lang="da-DK" dirty="0">
                <a:solidFill>
                  <a:schemeClr val="accent6"/>
                </a:solidFill>
              </a:rPr>
              <a:t>P</a:t>
            </a:r>
            <a:r>
              <a:rPr lang="da-DK" dirty="0" smtClean="0">
                <a:solidFill>
                  <a:schemeClr val="accent6"/>
                </a:solidFill>
              </a:rPr>
              <a:t>laner og opfølgning  </a:t>
            </a:r>
            <a:endParaRPr lang="da-DK" dirty="0">
              <a:solidFill>
                <a:schemeClr val="accent6"/>
              </a:solidFill>
            </a:endParaRPr>
          </a:p>
        </p:txBody>
      </p:sp>
      <p:sp>
        <p:nvSpPr>
          <p:cNvPr id="3" name="Pladsholder til indhold 2"/>
          <p:cNvSpPr>
            <a:spLocks noGrp="1"/>
          </p:cNvSpPr>
          <p:nvPr>
            <p:ph idx="1"/>
          </p:nvPr>
        </p:nvSpPr>
        <p:spPr>
          <a:xfrm>
            <a:off x="838206" y="1920355"/>
            <a:ext cx="10538884" cy="4248151"/>
          </a:xfrm>
          <a:solidFill>
            <a:schemeClr val="bg1">
              <a:lumMod val="95000"/>
            </a:schemeClr>
          </a:solidFill>
        </p:spPr>
        <p:txBody>
          <a:bodyPr/>
          <a:lstStyle/>
          <a:p>
            <a:r>
              <a:rPr lang="da-DK" sz="2800" dirty="0" smtClean="0"/>
              <a:t> </a:t>
            </a:r>
            <a:endParaRPr lang="da-DK" sz="2800" dirty="0"/>
          </a:p>
          <a:p>
            <a:pPr marL="342900" indent="-342900">
              <a:buFont typeface="Arial" panose="020B0604020202020204" pitchFamily="34" charset="0"/>
              <a:buChar char="•"/>
            </a:pPr>
            <a:endParaRPr lang="da-DK" sz="2800" dirty="0"/>
          </a:p>
          <a:p>
            <a:pPr marL="342900" indent="-342900">
              <a:buFont typeface="Arial" panose="020B0604020202020204" pitchFamily="34" charset="0"/>
              <a:buChar char="•"/>
            </a:pPr>
            <a:r>
              <a:rPr lang="da-DK" sz="2800" dirty="0"/>
              <a:t>Barnets plan/Ungeplan</a:t>
            </a:r>
          </a:p>
          <a:p>
            <a:pPr marL="342900" indent="-342900">
              <a:buFont typeface="Arial" panose="020B0604020202020204" pitchFamily="34" charset="0"/>
              <a:buChar char="•"/>
            </a:pPr>
            <a:endParaRPr lang="da-DK" sz="2800" dirty="0"/>
          </a:p>
          <a:p>
            <a:pPr marL="342900" indent="-342900">
              <a:buFont typeface="Arial" panose="020B0604020202020204" pitchFamily="34" charset="0"/>
              <a:buChar char="•"/>
            </a:pPr>
            <a:r>
              <a:rPr lang="da-DK" sz="2800" dirty="0" smtClean="0"/>
              <a:t>Opfølgning  </a:t>
            </a:r>
          </a:p>
          <a:p>
            <a:endParaRPr lang="da-DK" sz="2800" dirty="0"/>
          </a:p>
        </p:txBody>
      </p:sp>
      <p:sp>
        <p:nvSpPr>
          <p:cNvPr id="4" name="Pladsholder til sidefod 3"/>
          <p:cNvSpPr>
            <a:spLocks noGrp="1"/>
          </p:cNvSpPr>
          <p:nvPr>
            <p:ph type="ftr" sz="quarter" idx="3"/>
          </p:nvPr>
        </p:nvSpPr>
        <p:spPr/>
        <p:txBody>
          <a:bodyPr/>
          <a:lstStyle/>
          <a:p>
            <a:r>
              <a:rPr lang="da-DK" smtClean="0"/>
              <a:t>Barnets lov</a:t>
            </a:r>
            <a:endParaRPr lang="da-DK" dirty="0"/>
          </a:p>
        </p:txBody>
      </p:sp>
    </p:spTree>
    <p:extLst>
      <p:ext uri="{BB962C8B-B14F-4D97-AF65-F5344CB8AC3E}">
        <p14:creationId xmlns:p14="http://schemas.microsoft.com/office/powerpoint/2010/main" val="17689737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Barnets lov - nye </a:t>
            </a:r>
            <a:r>
              <a:rPr lang="da-DK" dirty="0"/>
              <a:t>bestemmelser – anbringelse </a:t>
            </a:r>
            <a:r>
              <a:rPr lang="da-DK" dirty="0">
                <a:solidFill>
                  <a:schemeClr val="tx1"/>
                </a:solidFill>
              </a:rPr>
              <a:t/>
            </a:r>
            <a:br>
              <a:rPr lang="da-DK" dirty="0">
                <a:solidFill>
                  <a:schemeClr val="tx1"/>
                </a:solidFill>
              </a:rPr>
            </a:br>
            <a:endParaRPr lang="da-DK" dirty="0"/>
          </a:p>
        </p:txBody>
      </p:sp>
      <p:sp>
        <p:nvSpPr>
          <p:cNvPr id="3" name="Pladsholder til indhold 2"/>
          <p:cNvSpPr>
            <a:spLocks noGrp="1"/>
          </p:cNvSpPr>
          <p:nvPr>
            <p:ph idx="1"/>
          </p:nvPr>
        </p:nvSpPr>
        <p:spPr>
          <a:solidFill>
            <a:schemeClr val="bg1">
              <a:lumMod val="95000"/>
            </a:schemeClr>
          </a:solidFill>
        </p:spPr>
        <p:txBody>
          <a:bodyPr/>
          <a:lstStyle/>
          <a:p>
            <a:pPr marL="457200" indent="-457200">
              <a:buFont typeface="Arial" panose="020B0604020202020204" pitchFamily="34" charset="0"/>
              <a:buChar char="•"/>
            </a:pPr>
            <a:endParaRPr lang="da-DK" sz="2000" dirty="0" smtClean="0"/>
          </a:p>
          <a:p>
            <a:pPr marL="457200" indent="-457200">
              <a:buFont typeface="Arial" panose="020B0604020202020204" pitchFamily="34" charset="0"/>
              <a:buChar char="•"/>
            </a:pPr>
            <a:r>
              <a:rPr lang="da-DK" sz="2800" dirty="0" smtClean="0"/>
              <a:t>Samtykke </a:t>
            </a:r>
            <a:r>
              <a:rPr lang="da-DK" sz="2800" dirty="0"/>
              <a:t>til anbringelse af nyfødt barn </a:t>
            </a:r>
          </a:p>
          <a:p>
            <a:pPr marL="457200" indent="-457200">
              <a:buFont typeface="Arial" panose="020B0604020202020204" pitchFamily="34" charset="0"/>
              <a:buChar char="•"/>
            </a:pPr>
            <a:r>
              <a:rPr lang="da-DK" sz="2800" dirty="0"/>
              <a:t>Afgørelse om anbringelse uden samtykke af ufødt barn</a:t>
            </a:r>
          </a:p>
          <a:p>
            <a:pPr marL="457200" indent="-457200">
              <a:buFont typeface="Arial" panose="020B0604020202020204" pitchFamily="34" charset="0"/>
              <a:buChar char="•"/>
            </a:pPr>
            <a:r>
              <a:rPr lang="da-DK" sz="2800" dirty="0"/>
              <a:t>Venskabsfamilie  </a:t>
            </a:r>
          </a:p>
          <a:p>
            <a:pPr marL="457200" indent="-457200">
              <a:buFont typeface="Arial" panose="020B0604020202020204" pitchFamily="34" charset="0"/>
              <a:buChar char="•"/>
            </a:pPr>
            <a:r>
              <a:rPr lang="da-DK" sz="2800" dirty="0"/>
              <a:t>Plejefamiliers mulighed for at anmode om vurdering </a:t>
            </a:r>
          </a:p>
          <a:p>
            <a:pPr marL="457200" indent="-457200">
              <a:buFont typeface="Arial" panose="020B0604020202020204" pitchFamily="34" charset="0"/>
              <a:buChar char="•"/>
            </a:pPr>
            <a:r>
              <a:rPr lang="da-DK" sz="2800" dirty="0"/>
              <a:t>Børne- og ungeudvalgets underretningspligt </a:t>
            </a:r>
          </a:p>
          <a:p>
            <a:pPr marL="457200" indent="-457200">
              <a:buFont typeface="Arial" panose="020B0604020202020204" pitchFamily="34" charset="0"/>
              <a:buChar char="•"/>
            </a:pPr>
            <a:r>
              <a:rPr lang="da-DK" sz="2800" dirty="0"/>
              <a:t>Kommunalbestyrelsens </a:t>
            </a:r>
            <a:r>
              <a:rPr lang="da-DK" sz="2800" dirty="0" smtClean="0"/>
              <a:t>underretningspligt.</a:t>
            </a:r>
            <a:endParaRPr lang="da-DK" sz="2800" dirty="0"/>
          </a:p>
          <a:p>
            <a:endParaRPr lang="da-DK" dirty="0"/>
          </a:p>
        </p:txBody>
      </p:sp>
      <p:sp>
        <p:nvSpPr>
          <p:cNvPr id="4" name="Pladsholder til sidefod 3"/>
          <p:cNvSpPr>
            <a:spLocks noGrp="1"/>
          </p:cNvSpPr>
          <p:nvPr>
            <p:ph type="ftr" sz="quarter" idx="3"/>
          </p:nvPr>
        </p:nvSpPr>
        <p:spPr/>
        <p:txBody>
          <a:bodyPr/>
          <a:lstStyle/>
          <a:p>
            <a:r>
              <a:rPr lang="da-DK" dirty="0" smtClean="0"/>
              <a:t>Barnets lov</a:t>
            </a:r>
            <a:endParaRPr lang="da-DK" dirty="0"/>
          </a:p>
        </p:txBody>
      </p:sp>
    </p:spTree>
    <p:extLst>
      <p:ext uri="{BB962C8B-B14F-4D97-AF65-F5344CB8AC3E}">
        <p14:creationId xmlns:p14="http://schemas.microsoft.com/office/powerpoint/2010/main" val="4022869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Barnets </a:t>
            </a:r>
            <a:r>
              <a:rPr lang="da-DK" dirty="0" smtClean="0"/>
              <a:t>lov – nye bestemmelser om adoption og permanet anbringelse </a:t>
            </a:r>
            <a:r>
              <a:rPr lang="da-DK" dirty="0">
                <a:solidFill>
                  <a:schemeClr val="tx1"/>
                </a:solidFill>
              </a:rPr>
              <a:t/>
            </a:r>
            <a:br>
              <a:rPr lang="da-DK" dirty="0">
                <a:solidFill>
                  <a:schemeClr val="tx1"/>
                </a:solidFill>
              </a:rPr>
            </a:br>
            <a:endParaRPr lang="da-DK" dirty="0"/>
          </a:p>
        </p:txBody>
      </p:sp>
      <p:sp>
        <p:nvSpPr>
          <p:cNvPr id="3" name="Pladsholder til indhold 2"/>
          <p:cNvSpPr>
            <a:spLocks noGrp="1"/>
          </p:cNvSpPr>
          <p:nvPr>
            <p:ph idx="1"/>
          </p:nvPr>
        </p:nvSpPr>
        <p:spPr>
          <a:xfrm>
            <a:off x="695400" y="2051308"/>
            <a:ext cx="10538884" cy="4248151"/>
          </a:xfrm>
          <a:solidFill>
            <a:schemeClr val="bg1">
              <a:lumMod val="95000"/>
            </a:schemeClr>
          </a:solidFill>
        </p:spPr>
        <p:txBody>
          <a:bodyPr/>
          <a:lstStyle/>
          <a:p>
            <a:endParaRPr lang="da-DK" sz="2000" dirty="0" smtClean="0"/>
          </a:p>
          <a:p>
            <a:pPr marL="342900" indent="-342900">
              <a:buFont typeface="Arial" panose="020B0604020202020204" pitchFamily="34" charset="0"/>
              <a:buChar char="•"/>
            </a:pPr>
            <a:r>
              <a:rPr lang="da-DK" sz="2800" dirty="0" smtClean="0"/>
              <a:t>Permanent </a:t>
            </a:r>
            <a:r>
              <a:rPr lang="da-DK" sz="2800" dirty="0"/>
              <a:t>anbringelse</a:t>
            </a:r>
          </a:p>
          <a:p>
            <a:endParaRPr lang="da-DK" sz="2800" dirty="0"/>
          </a:p>
          <a:p>
            <a:pPr marL="342900" indent="-342900">
              <a:buFont typeface="Arial" panose="020B0604020202020204" pitchFamily="34" charset="0"/>
              <a:buChar char="•"/>
            </a:pPr>
            <a:r>
              <a:rPr lang="da-DK" sz="2800" dirty="0" smtClean="0"/>
              <a:t>Adoption, afgørelse inden </a:t>
            </a:r>
            <a:r>
              <a:rPr lang="da-DK" sz="2800" dirty="0"/>
              <a:t>barnet er </a:t>
            </a:r>
            <a:r>
              <a:rPr lang="da-DK" sz="2800" dirty="0" smtClean="0"/>
              <a:t>født.  </a:t>
            </a:r>
            <a:endParaRPr lang="da-DK" sz="2800" dirty="0"/>
          </a:p>
          <a:p>
            <a:endParaRPr lang="da-DK" dirty="0"/>
          </a:p>
        </p:txBody>
      </p:sp>
      <p:sp>
        <p:nvSpPr>
          <p:cNvPr id="4" name="Pladsholder til sidefod 3"/>
          <p:cNvSpPr>
            <a:spLocks noGrp="1"/>
          </p:cNvSpPr>
          <p:nvPr>
            <p:ph type="ftr" sz="quarter" idx="3"/>
          </p:nvPr>
        </p:nvSpPr>
        <p:spPr/>
        <p:txBody>
          <a:bodyPr/>
          <a:lstStyle/>
          <a:p>
            <a:r>
              <a:rPr lang="da-DK" smtClean="0"/>
              <a:t>Barnets lov</a:t>
            </a:r>
            <a:endParaRPr lang="da-DK" dirty="0"/>
          </a:p>
        </p:txBody>
      </p:sp>
    </p:spTree>
    <p:extLst>
      <p:ext uri="{BB962C8B-B14F-4D97-AF65-F5344CB8AC3E}">
        <p14:creationId xmlns:p14="http://schemas.microsoft.com/office/powerpoint/2010/main" val="2289827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35760" y="2564904"/>
            <a:ext cx="7848872" cy="1242137"/>
          </a:xfrm>
        </p:spPr>
        <p:txBody>
          <a:bodyPr/>
          <a:lstStyle/>
          <a:p>
            <a:r>
              <a:rPr lang="da-DK" dirty="0" smtClean="0"/>
              <a:t/>
            </a:r>
            <a:br>
              <a:rPr lang="da-DK" dirty="0" smtClean="0"/>
            </a:br>
            <a:r>
              <a:rPr lang="da-DK" dirty="0" smtClean="0"/>
              <a:t>Barnets lov i praksis</a:t>
            </a:r>
            <a:br>
              <a:rPr lang="da-DK" dirty="0" smtClean="0"/>
            </a:br>
            <a:r>
              <a:rPr lang="da-DK" dirty="0" smtClean="0"/>
              <a:t> </a:t>
            </a:r>
            <a:br>
              <a:rPr lang="da-DK" dirty="0" smtClean="0"/>
            </a:br>
            <a:r>
              <a:rPr lang="da-DK" dirty="0"/>
              <a:t/>
            </a:r>
            <a:br>
              <a:rPr lang="da-DK" dirty="0"/>
            </a:br>
            <a:endParaRPr lang="da-DK" dirty="0"/>
          </a:p>
        </p:txBody>
      </p:sp>
    </p:spTree>
    <p:extLst>
      <p:ext uri="{BB962C8B-B14F-4D97-AF65-F5344CB8AC3E}">
        <p14:creationId xmlns:p14="http://schemas.microsoft.com/office/powerpoint/2010/main" val="299312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ladsholder til billede 19"/>
          <p:cNvPicPr>
            <a:picLocks noGrp="1" noChangeAspect="1"/>
          </p:cNvPicPr>
          <p:nvPr>
            <p:ph type="pic" sz="quarter" idx="17"/>
          </p:nvPr>
        </p:nvPicPr>
        <p:blipFill>
          <a:blip r:embed="rId3">
            <a:extLst>
              <a:ext uri="{28A0092B-C50C-407E-A947-70E740481C1C}">
                <a14:useLocalDpi xmlns:a14="http://schemas.microsoft.com/office/drawing/2010/main" val="0"/>
              </a:ext>
            </a:extLst>
          </a:blip>
          <a:srcRect t="1407" b="1407"/>
          <a:stretch>
            <a:fillRect/>
          </a:stretch>
        </p:blipFill>
        <p:spPr>
          <a:prstGeom prst="rect">
            <a:avLst/>
          </a:prstGeom>
        </p:spPr>
      </p:pic>
      <p:sp>
        <p:nvSpPr>
          <p:cNvPr id="8" name="Pladsholder til indhold 7"/>
          <p:cNvSpPr>
            <a:spLocks noGrp="1"/>
          </p:cNvSpPr>
          <p:nvPr>
            <p:ph idx="1"/>
          </p:nvPr>
        </p:nvSpPr>
        <p:spPr>
          <a:xfrm>
            <a:off x="1914455" y="1829159"/>
            <a:ext cx="5616624" cy="3960099"/>
          </a:xfrm>
        </p:spPr>
        <p:txBody>
          <a:bodyPr/>
          <a:lstStyle/>
          <a:p>
            <a:endParaRPr lang="da-DK" dirty="0"/>
          </a:p>
          <a:p>
            <a:endParaRPr lang="da-DK" dirty="0"/>
          </a:p>
        </p:txBody>
      </p:sp>
      <p:sp>
        <p:nvSpPr>
          <p:cNvPr id="7" name="Titel 6"/>
          <p:cNvSpPr>
            <a:spLocks noGrp="1"/>
          </p:cNvSpPr>
          <p:nvPr>
            <p:ph type="title"/>
          </p:nvPr>
        </p:nvSpPr>
        <p:spPr>
          <a:xfrm>
            <a:off x="335360" y="454382"/>
            <a:ext cx="6480720" cy="612070"/>
          </a:xfrm>
        </p:spPr>
        <p:txBody>
          <a:bodyPr/>
          <a:lstStyle/>
          <a:p>
            <a:r>
              <a:rPr lang="da-DK" dirty="0" smtClean="0"/>
              <a:t>Barnets lov i praksis    </a:t>
            </a:r>
            <a:endParaRPr lang="da-DK" dirty="0"/>
          </a:p>
        </p:txBody>
      </p:sp>
      <p:graphicFrame>
        <p:nvGraphicFramePr>
          <p:cNvPr id="2" name="Diagram 1"/>
          <p:cNvGraphicFramePr/>
          <p:nvPr>
            <p:extLst>
              <p:ext uri="{D42A27DB-BD31-4B8C-83A1-F6EECF244321}">
                <p14:modId xmlns:p14="http://schemas.microsoft.com/office/powerpoint/2010/main" val="1674025791"/>
              </p:ext>
            </p:extLst>
          </p:nvPr>
        </p:nvGraphicFramePr>
        <p:xfrm>
          <a:off x="1010583" y="1582997"/>
          <a:ext cx="5514828" cy="41494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Pladsholder til sidefod 2"/>
          <p:cNvSpPr>
            <a:spLocks noGrp="1"/>
          </p:cNvSpPr>
          <p:nvPr>
            <p:ph type="ftr" sz="quarter" idx="3"/>
          </p:nvPr>
        </p:nvSpPr>
        <p:spPr/>
        <p:txBody>
          <a:bodyPr/>
          <a:lstStyle/>
          <a:p>
            <a:r>
              <a:rPr lang="da-DK" smtClean="0"/>
              <a:t>Barnets lov</a:t>
            </a:r>
            <a:endParaRPr lang="da-DK" dirty="0"/>
          </a:p>
        </p:txBody>
      </p:sp>
    </p:spTree>
    <p:extLst>
      <p:ext uri="{BB962C8B-B14F-4D97-AF65-F5344CB8AC3E}">
        <p14:creationId xmlns:p14="http://schemas.microsoft.com/office/powerpoint/2010/main" val="41843203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dsholder til indhold 7"/>
          <p:cNvSpPr>
            <a:spLocks noGrp="1"/>
          </p:cNvSpPr>
          <p:nvPr>
            <p:ph idx="1"/>
          </p:nvPr>
        </p:nvSpPr>
        <p:spPr>
          <a:xfrm>
            <a:off x="1914455" y="1829159"/>
            <a:ext cx="5616624" cy="3960099"/>
          </a:xfrm>
        </p:spPr>
        <p:txBody>
          <a:bodyPr/>
          <a:lstStyle/>
          <a:p>
            <a:endParaRPr lang="da-DK" dirty="0"/>
          </a:p>
          <a:p>
            <a:endParaRPr lang="da-DK" dirty="0"/>
          </a:p>
        </p:txBody>
      </p:sp>
      <p:sp>
        <p:nvSpPr>
          <p:cNvPr id="7" name="Titel 6"/>
          <p:cNvSpPr>
            <a:spLocks noGrp="1"/>
          </p:cNvSpPr>
          <p:nvPr>
            <p:ph type="title"/>
          </p:nvPr>
        </p:nvSpPr>
        <p:spPr>
          <a:xfrm>
            <a:off x="335360" y="454382"/>
            <a:ext cx="6480720" cy="612070"/>
          </a:xfrm>
        </p:spPr>
        <p:txBody>
          <a:bodyPr/>
          <a:lstStyle/>
          <a:p>
            <a:r>
              <a:rPr lang="da-DK" dirty="0" smtClean="0"/>
              <a:t>Barnets lov i praksis    </a:t>
            </a:r>
            <a:endParaRPr lang="da-DK" dirty="0"/>
          </a:p>
        </p:txBody>
      </p:sp>
      <p:graphicFrame>
        <p:nvGraphicFramePr>
          <p:cNvPr id="2" name="Diagram 1"/>
          <p:cNvGraphicFramePr/>
          <p:nvPr>
            <p:extLst>
              <p:ext uri="{D42A27DB-BD31-4B8C-83A1-F6EECF244321}">
                <p14:modId xmlns:p14="http://schemas.microsoft.com/office/powerpoint/2010/main" val="1635213626"/>
              </p:ext>
            </p:extLst>
          </p:nvPr>
        </p:nvGraphicFramePr>
        <p:xfrm>
          <a:off x="3229304" y="1484784"/>
          <a:ext cx="5514828" cy="41494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Pladsholder til sidefod 2"/>
          <p:cNvSpPr>
            <a:spLocks noGrp="1"/>
          </p:cNvSpPr>
          <p:nvPr>
            <p:ph type="ftr" sz="quarter" idx="3"/>
          </p:nvPr>
        </p:nvSpPr>
        <p:spPr/>
        <p:txBody>
          <a:bodyPr/>
          <a:lstStyle/>
          <a:p>
            <a:r>
              <a:rPr lang="da-DK" smtClean="0"/>
              <a:t>Barnets lov</a:t>
            </a:r>
            <a:endParaRPr lang="da-DK" dirty="0"/>
          </a:p>
        </p:txBody>
      </p:sp>
      <p:sp>
        <p:nvSpPr>
          <p:cNvPr id="5" name="Højrepil 4"/>
          <p:cNvSpPr/>
          <p:nvPr/>
        </p:nvSpPr>
        <p:spPr>
          <a:xfrm>
            <a:off x="2329204" y="2525945"/>
            <a:ext cx="1800200" cy="792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5602366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dsholder til indhold 7"/>
          <p:cNvSpPr>
            <a:spLocks noGrp="1"/>
          </p:cNvSpPr>
          <p:nvPr>
            <p:ph idx="1"/>
          </p:nvPr>
        </p:nvSpPr>
        <p:spPr>
          <a:xfrm>
            <a:off x="1914455" y="1829159"/>
            <a:ext cx="5616624" cy="3960099"/>
          </a:xfrm>
        </p:spPr>
        <p:txBody>
          <a:bodyPr/>
          <a:lstStyle/>
          <a:p>
            <a:endParaRPr lang="da-DK" dirty="0"/>
          </a:p>
          <a:p>
            <a:endParaRPr lang="da-DK" dirty="0"/>
          </a:p>
        </p:txBody>
      </p:sp>
      <p:sp>
        <p:nvSpPr>
          <p:cNvPr id="7" name="Titel 6"/>
          <p:cNvSpPr>
            <a:spLocks noGrp="1"/>
          </p:cNvSpPr>
          <p:nvPr>
            <p:ph type="title"/>
          </p:nvPr>
        </p:nvSpPr>
        <p:spPr>
          <a:xfrm>
            <a:off x="335360" y="454382"/>
            <a:ext cx="6480720" cy="612070"/>
          </a:xfrm>
        </p:spPr>
        <p:txBody>
          <a:bodyPr/>
          <a:lstStyle/>
          <a:p>
            <a:r>
              <a:rPr lang="da-DK" dirty="0" smtClean="0"/>
              <a:t>Barnets lov i praksis    </a:t>
            </a:r>
            <a:endParaRPr lang="da-DK" dirty="0"/>
          </a:p>
        </p:txBody>
      </p:sp>
      <p:graphicFrame>
        <p:nvGraphicFramePr>
          <p:cNvPr id="2" name="Diagram 1"/>
          <p:cNvGraphicFramePr/>
          <p:nvPr>
            <p:extLst>
              <p:ext uri="{D42A27DB-BD31-4B8C-83A1-F6EECF244321}">
                <p14:modId xmlns:p14="http://schemas.microsoft.com/office/powerpoint/2010/main" val="3991891799"/>
              </p:ext>
            </p:extLst>
          </p:nvPr>
        </p:nvGraphicFramePr>
        <p:xfrm>
          <a:off x="3233424" y="1412776"/>
          <a:ext cx="5514828" cy="41494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Pladsholder til sidefod 2"/>
          <p:cNvSpPr>
            <a:spLocks noGrp="1"/>
          </p:cNvSpPr>
          <p:nvPr>
            <p:ph type="ftr" sz="quarter" idx="3"/>
          </p:nvPr>
        </p:nvSpPr>
        <p:spPr/>
        <p:txBody>
          <a:bodyPr/>
          <a:lstStyle/>
          <a:p>
            <a:r>
              <a:rPr lang="da-DK" smtClean="0"/>
              <a:t>Barnets lov</a:t>
            </a:r>
            <a:endParaRPr lang="da-DK" dirty="0"/>
          </a:p>
        </p:txBody>
      </p:sp>
      <p:sp>
        <p:nvSpPr>
          <p:cNvPr id="9" name="Højrepil 8"/>
          <p:cNvSpPr/>
          <p:nvPr/>
        </p:nvSpPr>
        <p:spPr>
          <a:xfrm rot="10800000">
            <a:off x="7848152" y="2420888"/>
            <a:ext cx="1800200" cy="792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Højrepil 9"/>
          <p:cNvSpPr/>
          <p:nvPr/>
        </p:nvSpPr>
        <p:spPr>
          <a:xfrm>
            <a:off x="2294196" y="3684696"/>
            <a:ext cx="1800200" cy="792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9811059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dsholder til indhold 7"/>
          <p:cNvSpPr>
            <a:spLocks noGrp="1"/>
          </p:cNvSpPr>
          <p:nvPr>
            <p:ph idx="1"/>
          </p:nvPr>
        </p:nvSpPr>
        <p:spPr>
          <a:xfrm>
            <a:off x="1914455" y="1829159"/>
            <a:ext cx="5616624" cy="3960099"/>
          </a:xfrm>
        </p:spPr>
        <p:txBody>
          <a:bodyPr/>
          <a:lstStyle/>
          <a:p>
            <a:endParaRPr lang="da-DK" dirty="0"/>
          </a:p>
          <a:p>
            <a:endParaRPr lang="da-DK" dirty="0"/>
          </a:p>
        </p:txBody>
      </p:sp>
      <p:sp>
        <p:nvSpPr>
          <p:cNvPr id="7" name="Titel 6"/>
          <p:cNvSpPr>
            <a:spLocks noGrp="1"/>
          </p:cNvSpPr>
          <p:nvPr>
            <p:ph type="title"/>
          </p:nvPr>
        </p:nvSpPr>
        <p:spPr>
          <a:xfrm>
            <a:off x="335360" y="454382"/>
            <a:ext cx="6480720" cy="612070"/>
          </a:xfrm>
        </p:spPr>
        <p:txBody>
          <a:bodyPr/>
          <a:lstStyle/>
          <a:p>
            <a:r>
              <a:rPr lang="da-DK" dirty="0" smtClean="0"/>
              <a:t>Barnets lov i praksis    </a:t>
            </a:r>
            <a:endParaRPr lang="da-DK" dirty="0"/>
          </a:p>
        </p:txBody>
      </p:sp>
      <p:graphicFrame>
        <p:nvGraphicFramePr>
          <p:cNvPr id="2" name="Diagram 1"/>
          <p:cNvGraphicFramePr/>
          <p:nvPr>
            <p:extLst>
              <p:ext uri="{D42A27DB-BD31-4B8C-83A1-F6EECF244321}">
                <p14:modId xmlns:p14="http://schemas.microsoft.com/office/powerpoint/2010/main" val="2479093756"/>
              </p:ext>
            </p:extLst>
          </p:nvPr>
        </p:nvGraphicFramePr>
        <p:xfrm>
          <a:off x="3297848" y="1256715"/>
          <a:ext cx="5514828" cy="41494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Pladsholder til sidefod 2"/>
          <p:cNvSpPr>
            <a:spLocks noGrp="1"/>
          </p:cNvSpPr>
          <p:nvPr>
            <p:ph type="ftr" sz="quarter" idx="3"/>
          </p:nvPr>
        </p:nvSpPr>
        <p:spPr/>
        <p:txBody>
          <a:bodyPr/>
          <a:lstStyle/>
          <a:p>
            <a:r>
              <a:rPr lang="da-DK" smtClean="0"/>
              <a:t>Barnets lov</a:t>
            </a:r>
            <a:endParaRPr lang="da-DK" dirty="0"/>
          </a:p>
        </p:txBody>
      </p:sp>
      <p:sp>
        <p:nvSpPr>
          <p:cNvPr id="9" name="Højrepil 8"/>
          <p:cNvSpPr/>
          <p:nvPr/>
        </p:nvSpPr>
        <p:spPr>
          <a:xfrm rot="10800000">
            <a:off x="8184232" y="3428205"/>
            <a:ext cx="1800200" cy="792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5191026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7"/>
          </p:nvPr>
        </p:nvSpPr>
        <p:spPr/>
        <p:txBody>
          <a:bodyPr>
            <a:normAutofit/>
          </a:bodyPr>
          <a:lstStyle/>
          <a:p>
            <a:endParaRPr lang="da-DK" sz="3200" dirty="0" smtClean="0"/>
          </a:p>
          <a:p>
            <a:endParaRPr lang="da-DK" sz="3200" dirty="0"/>
          </a:p>
          <a:p>
            <a:endParaRPr lang="da-DK" sz="3200" dirty="0" smtClean="0"/>
          </a:p>
          <a:p>
            <a:endParaRPr lang="da-DK" dirty="0" smtClean="0"/>
          </a:p>
          <a:p>
            <a:endParaRPr lang="da-DK" dirty="0"/>
          </a:p>
        </p:txBody>
      </p:sp>
      <p:sp>
        <p:nvSpPr>
          <p:cNvPr id="5" name="Pladsholder til indhold 4"/>
          <p:cNvSpPr>
            <a:spLocks noGrp="1"/>
          </p:cNvSpPr>
          <p:nvPr>
            <p:ph idx="1"/>
          </p:nvPr>
        </p:nvSpPr>
        <p:spPr>
          <a:xfrm>
            <a:off x="6095992" y="1916832"/>
            <a:ext cx="5275393" cy="3600400"/>
          </a:xfrm>
        </p:spPr>
        <p:txBody>
          <a:bodyPr>
            <a:normAutofit/>
          </a:bodyPr>
          <a:lstStyle/>
          <a:p>
            <a:pPr marL="457200" indent="-457200">
              <a:buAutoNum type="arabicPeriod"/>
            </a:pPr>
            <a:r>
              <a:rPr lang="da-DK" sz="2000" dirty="0" smtClean="0"/>
              <a:t>Børnene først – baggrund for den nye lov</a:t>
            </a:r>
          </a:p>
          <a:p>
            <a:pPr marL="457200" indent="-457200">
              <a:buAutoNum type="arabicPeriod"/>
            </a:pPr>
            <a:r>
              <a:rPr lang="da-DK" sz="2000" dirty="0" smtClean="0"/>
              <a:t>Barnets Lov – fokusområder og de nye bestemmelser</a:t>
            </a:r>
          </a:p>
          <a:p>
            <a:pPr marL="457200" indent="-457200">
              <a:buAutoNum type="arabicPeriod"/>
            </a:pPr>
            <a:r>
              <a:rPr lang="da-DK" sz="2000" dirty="0" smtClean="0"/>
              <a:t>Barnets lov i praksis </a:t>
            </a:r>
          </a:p>
          <a:p>
            <a:endParaRPr lang="da-DK" sz="2000" dirty="0"/>
          </a:p>
        </p:txBody>
      </p:sp>
      <p:sp>
        <p:nvSpPr>
          <p:cNvPr id="4" name="Titel 3"/>
          <p:cNvSpPr>
            <a:spLocks noGrp="1"/>
          </p:cNvSpPr>
          <p:nvPr>
            <p:ph type="title"/>
          </p:nvPr>
        </p:nvSpPr>
        <p:spPr/>
        <p:txBody>
          <a:bodyPr/>
          <a:lstStyle/>
          <a:p>
            <a:r>
              <a:rPr lang="da-DK" dirty="0" smtClean="0"/>
              <a:t>Indhold</a:t>
            </a:r>
            <a:endParaRPr lang="da-DK" dirty="0"/>
          </a:p>
        </p:txBody>
      </p:sp>
      <p:sp>
        <p:nvSpPr>
          <p:cNvPr id="3" name="Rektangel 2"/>
          <p:cNvSpPr/>
          <p:nvPr/>
        </p:nvSpPr>
        <p:spPr>
          <a:xfrm>
            <a:off x="695400" y="926174"/>
            <a:ext cx="4248472" cy="4708981"/>
          </a:xfrm>
          <a:prstGeom prst="rect">
            <a:avLst/>
          </a:prstGeom>
        </p:spPr>
        <p:txBody>
          <a:bodyPr wrap="square">
            <a:spAutoFit/>
          </a:bodyPr>
          <a:lstStyle/>
          <a:p>
            <a:r>
              <a:rPr lang="da-DK" sz="2000" b="1" dirty="0" smtClean="0">
                <a:solidFill>
                  <a:schemeClr val="bg1"/>
                </a:solidFill>
              </a:rPr>
              <a:t>Læsevejledning: </a:t>
            </a:r>
            <a:r>
              <a:rPr lang="da-DK" sz="2000" b="1" dirty="0">
                <a:solidFill>
                  <a:schemeClr val="bg1"/>
                </a:solidFill>
              </a:rPr>
              <a:t/>
            </a:r>
            <a:br>
              <a:rPr lang="da-DK" sz="2000" b="1" dirty="0">
                <a:solidFill>
                  <a:schemeClr val="bg1"/>
                </a:solidFill>
              </a:rPr>
            </a:br>
            <a:r>
              <a:rPr lang="da-DK" sz="2000" dirty="0">
                <a:solidFill>
                  <a:schemeClr val="bg1"/>
                </a:solidFill>
              </a:rPr>
              <a:t/>
            </a:r>
            <a:br>
              <a:rPr lang="da-DK" sz="2000" dirty="0">
                <a:solidFill>
                  <a:schemeClr val="bg1"/>
                </a:solidFill>
              </a:rPr>
            </a:br>
            <a:r>
              <a:rPr lang="da-DK" sz="2000" dirty="0">
                <a:solidFill>
                  <a:schemeClr val="bg1"/>
                </a:solidFill>
              </a:rPr>
              <a:t>I dette dokument finder du slides målrettet </a:t>
            </a:r>
            <a:r>
              <a:rPr lang="da-DK" sz="2000" dirty="0" smtClean="0">
                <a:solidFill>
                  <a:schemeClr val="bg1"/>
                </a:solidFill>
              </a:rPr>
              <a:t>almenområdet i </a:t>
            </a:r>
            <a:r>
              <a:rPr lang="da-DK" sz="2000" dirty="0">
                <a:solidFill>
                  <a:schemeClr val="bg1"/>
                </a:solidFill>
              </a:rPr>
              <a:t>din kommune. </a:t>
            </a:r>
            <a:r>
              <a:rPr lang="da-DK" sz="2000" dirty="0" smtClean="0">
                <a:solidFill>
                  <a:schemeClr val="bg1"/>
                </a:solidFill>
              </a:rPr>
              <a:t>Der er indsat noter i notefeltet, som du kan bruge som inspiration til at formidle indholdet. Noter er skrevet i stikordsformat. De lægger vægt på de centrale dele af formidlingen, men er ikke udtømmende for det indhold som præsenteres.  </a:t>
            </a:r>
          </a:p>
          <a:p>
            <a:endParaRPr lang="da-DK" sz="2000" dirty="0">
              <a:solidFill>
                <a:schemeClr val="bg1"/>
              </a:solidFill>
            </a:endParaRPr>
          </a:p>
          <a:p>
            <a:r>
              <a:rPr lang="da-DK" sz="2000" dirty="0" smtClean="0">
                <a:solidFill>
                  <a:schemeClr val="bg1"/>
                </a:solidFill>
              </a:rPr>
              <a:t>Alle </a:t>
            </a:r>
            <a:r>
              <a:rPr lang="da-DK" sz="2000" dirty="0">
                <a:solidFill>
                  <a:schemeClr val="bg1"/>
                </a:solidFill>
              </a:rPr>
              <a:t>slides er </a:t>
            </a:r>
            <a:r>
              <a:rPr lang="da-DK" sz="2000" dirty="0" err="1">
                <a:solidFill>
                  <a:schemeClr val="bg1"/>
                </a:solidFill>
              </a:rPr>
              <a:t>redigerbare</a:t>
            </a:r>
            <a:r>
              <a:rPr lang="da-DK" sz="2000" dirty="0">
                <a:solidFill>
                  <a:schemeClr val="bg1"/>
                </a:solidFill>
              </a:rPr>
              <a:t> og kan </a:t>
            </a:r>
            <a:r>
              <a:rPr lang="da-DK" sz="2000" dirty="0" smtClean="0">
                <a:solidFill>
                  <a:schemeClr val="bg1"/>
                </a:solidFill>
              </a:rPr>
              <a:t>tilpasses behovet i din kommune</a:t>
            </a:r>
            <a:r>
              <a:rPr lang="da-DK" dirty="0" smtClean="0">
                <a:solidFill>
                  <a:schemeClr val="bg1"/>
                </a:solidFill>
              </a:rPr>
              <a:t>. </a:t>
            </a:r>
            <a:endParaRPr lang="da-DK" dirty="0">
              <a:solidFill>
                <a:schemeClr val="bg1"/>
              </a:solidFill>
            </a:endParaRPr>
          </a:p>
        </p:txBody>
      </p:sp>
    </p:spTree>
    <p:extLst>
      <p:ext uri="{BB962C8B-B14F-4D97-AF65-F5344CB8AC3E}">
        <p14:creationId xmlns:p14="http://schemas.microsoft.com/office/powerpoint/2010/main" val="25566875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35760" y="3050956"/>
            <a:ext cx="7848872" cy="1818203"/>
          </a:xfrm>
        </p:spPr>
        <p:txBody>
          <a:bodyPr/>
          <a:lstStyle/>
          <a:p>
            <a:r>
              <a:rPr lang="da-DK" dirty="0" smtClean="0"/>
              <a:t/>
            </a:r>
            <a:br>
              <a:rPr lang="da-DK" dirty="0" smtClean="0"/>
            </a:br>
            <a:r>
              <a:rPr lang="da-DK" dirty="0"/>
              <a:t/>
            </a:r>
            <a:br>
              <a:rPr lang="da-DK" dirty="0"/>
            </a:br>
            <a:r>
              <a:rPr lang="da-DK" sz="3600" dirty="0" smtClean="0"/>
              <a:t>1. Børnene Først </a:t>
            </a:r>
            <a:br>
              <a:rPr lang="da-DK" sz="3600" dirty="0" smtClean="0"/>
            </a:br>
            <a:r>
              <a:rPr lang="da-DK" sz="3600" dirty="0" smtClean="0"/>
              <a:t/>
            </a:r>
            <a:br>
              <a:rPr lang="da-DK" sz="3600" dirty="0" smtClean="0"/>
            </a:br>
            <a:r>
              <a:rPr lang="da-DK" sz="3600" dirty="0" smtClean="0"/>
              <a:t>– Baggrund for den nye lov</a:t>
            </a:r>
            <a:r>
              <a:rPr lang="da-DK" dirty="0" smtClean="0"/>
              <a:t/>
            </a:r>
            <a:br>
              <a:rPr lang="da-DK" dirty="0" smtClean="0"/>
            </a:br>
            <a:r>
              <a:rPr lang="da-DK" dirty="0" smtClean="0"/>
              <a:t/>
            </a:r>
            <a:br>
              <a:rPr lang="da-DK" dirty="0" smtClean="0"/>
            </a:br>
            <a:r>
              <a:rPr lang="da-DK" dirty="0" smtClean="0"/>
              <a:t> </a:t>
            </a:r>
            <a:endParaRPr lang="da-DK" dirty="0"/>
          </a:p>
        </p:txBody>
      </p:sp>
    </p:spTree>
    <p:extLst>
      <p:ext uri="{BB962C8B-B14F-4D97-AF65-F5344CB8AC3E}">
        <p14:creationId xmlns:p14="http://schemas.microsoft.com/office/powerpoint/2010/main" val="36172067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7"/>
          </p:nvPr>
        </p:nvSpPr>
        <p:spPr/>
        <p:txBody>
          <a:bodyPr>
            <a:normAutofit/>
          </a:bodyPr>
          <a:lstStyle/>
          <a:p>
            <a:endParaRPr lang="da-DK" sz="3200" dirty="0" smtClean="0"/>
          </a:p>
          <a:p>
            <a:endParaRPr lang="da-DK" sz="3200" dirty="0"/>
          </a:p>
          <a:p>
            <a:endParaRPr lang="da-DK" sz="3200" dirty="0" smtClean="0"/>
          </a:p>
          <a:p>
            <a:endParaRPr lang="da-DK" dirty="0" smtClean="0"/>
          </a:p>
          <a:p>
            <a:endParaRPr lang="da-DK" dirty="0"/>
          </a:p>
        </p:txBody>
      </p:sp>
      <p:sp>
        <p:nvSpPr>
          <p:cNvPr id="5" name="Pladsholder til indhold 4"/>
          <p:cNvSpPr>
            <a:spLocks noGrp="1"/>
          </p:cNvSpPr>
          <p:nvPr>
            <p:ph idx="1"/>
          </p:nvPr>
        </p:nvSpPr>
        <p:spPr>
          <a:xfrm>
            <a:off x="5879976" y="1764136"/>
            <a:ext cx="5275393" cy="3600400"/>
          </a:xfrm>
        </p:spPr>
        <p:txBody>
          <a:bodyPr>
            <a:normAutofit/>
          </a:bodyPr>
          <a:lstStyle/>
          <a:p>
            <a:pPr marL="285750" indent="-285750">
              <a:buFont typeface="Arial" panose="020B0604020202020204" pitchFamily="34" charset="0"/>
              <a:buChar char="•"/>
            </a:pPr>
            <a:r>
              <a:rPr lang="da-DK" sz="2800" dirty="0"/>
              <a:t>Den politiske aftale om børnene først danner baggrunden for barnets lov. </a:t>
            </a:r>
            <a:endParaRPr lang="da-DK" sz="2800" dirty="0" smtClean="0"/>
          </a:p>
          <a:p>
            <a:pPr marL="285750" indent="-285750">
              <a:buFont typeface="Arial" panose="020B0604020202020204" pitchFamily="34" charset="0"/>
              <a:buChar char="•"/>
            </a:pPr>
            <a:endParaRPr lang="da-DK" sz="2800" dirty="0"/>
          </a:p>
          <a:p>
            <a:pPr marL="285750" indent="-285750">
              <a:buFont typeface="Arial" panose="020B0604020202020204" pitchFamily="34" charset="0"/>
              <a:buChar char="•"/>
            </a:pPr>
            <a:r>
              <a:rPr lang="da-DK" sz="2800" dirty="0" smtClean="0"/>
              <a:t>Aftalen </a:t>
            </a:r>
            <a:r>
              <a:rPr lang="da-DK" sz="2800" dirty="0"/>
              <a:t>blev til </a:t>
            </a:r>
            <a:r>
              <a:rPr lang="da-DK" sz="2800" dirty="0" smtClean="0"/>
              <a:t>i </a:t>
            </a:r>
            <a:r>
              <a:rPr lang="da-DK" sz="2800" dirty="0"/>
              <a:t>2021 og var en bred politisk aftale.</a:t>
            </a:r>
          </a:p>
          <a:p>
            <a:pPr marL="457200" indent="-457200">
              <a:buAutoNum type="arabicPeriod"/>
            </a:pPr>
            <a:endParaRPr lang="da-DK" sz="2000" dirty="0" smtClean="0"/>
          </a:p>
        </p:txBody>
      </p:sp>
      <p:sp>
        <p:nvSpPr>
          <p:cNvPr id="3" name="Rektangel 2"/>
          <p:cNvSpPr/>
          <p:nvPr/>
        </p:nvSpPr>
        <p:spPr>
          <a:xfrm>
            <a:off x="1127448" y="2856450"/>
            <a:ext cx="3816424" cy="707886"/>
          </a:xfrm>
          <a:prstGeom prst="rect">
            <a:avLst/>
          </a:prstGeom>
        </p:spPr>
        <p:txBody>
          <a:bodyPr wrap="square">
            <a:spAutoFit/>
          </a:bodyPr>
          <a:lstStyle/>
          <a:p>
            <a:r>
              <a:rPr lang="da-DK" sz="4000" dirty="0" smtClean="0">
                <a:solidFill>
                  <a:schemeClr val="bg1"/>
                </a:solidFill>
              </a:rPr>
              <a:t>Børnene Først</a:t>
            </a:r>
            <a:endParaRPr lang="da-DK" sz="4000" dirty="0">
              <a:solidFill>
                <a:schemeClr val="bg1"/>
              </a:solidFill>
            </a:endParaRPr>
          </a:p>
        </p:txBody>
      </p:sp>
    </p:spTree>
    <p:extLst>
      <p:ext uri="{BB962C8B-B14F-4D97-AF65-F5344CB8AC3E}">
        <p14:creationId xmlns:p14="http://schemas.microsoft.com/office/powerpoint/2010/main" val="2148828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p:txBody>
          <a:bodyPr>
            <a:normAutofit lnSpcReduction="10000"/>
          </a:bodyPr>
          <a:lstStyle/>
          <a:p>
            <a:pPr marL="285750" indent="-285750">
              <a:buFont typeface="Wingdings" panose="05000000000000000000" pitchFamily="2" charset="2"/>
              <a:buChar char="v"/>
            </a:pPr>
            <a:endParaRPr lang="da-DK" sz="1800" b="1" dirty="0" smtClean="0"/>
          </a:p>
          <a:p>
            <a:pPr marL="342900" indent="-342900">
              <a:buFont typeface="Wingdings" panose="05000000000000000000" pitchFamily="2" charset="2"/>
              <a:buChar char="v"/>
            </a:pPr>
            <a:r>
              <a:rPr lang="da-DK" sz="2400" dirty="0"/>
              <a:t>Bedre og tidligere indsats for udsatte børn og familier</a:t>
            </a:r>
          </a:p>
          <a:p>
            <a:pPr marL="342900" indent="-342900">
              <a:buFont typeface="Wingdings" panose="05000000000000000000" pitchFamily="2" charset="2"/>
              <a:buChar char="v"/>
            </a:pPr>
            <a:endParaRPr lang="da-DK" sz="2400" dirty="0" smtClean="0"/>
          </a:p>
          <a:p>
            <a:pPr marL="342900" indent="-342900">
              <a:buFont typeface="Wingdings" panose="05000000000000000000" pitchFamily="2" charset="2"/>
              <a:buChar char="v"/>
            </a:pPr>
            <a:r>
              <a:rPr lang="da-DK" sz="2400" dirty="0" smtClean="0"/>
              <a:t>Barnets </a:t>
            </a:r>
            <a:r>
              <a:rPr lang="da-DK" sz="2400" dirty="0"/>
              <a:t>lov – flere rettigheder til børnene</a:t>
            </a:r>
          </a:p>
          <a:p>
            <a:pPr marL="342900" indent="-342900">
              <a:buFont typeface="Wingdings" panose="05000000000000000000" pitchFamily="2" charset="2"/>
              <a:buChar char="v"/>
            </a:pPr>
            <a:endParaRPr lang="da-DK" sz="2400" dirty="0"/>
          </a:p>
          <a:p>
            <a:pPr marL="342900" indent="-342900">
              <a:buFont typeface="Wingdings" panose="05000000000000000000" pitchFamily="2" charset="2"/>
              <a:buChar char="v"/>
            </a:pPr>
            <a:r>
              <a:rPr lang="da-DK" sz="2400" dirty="0"/>
              <a:t>Færre skift og mere stabilitet </a:t>
            </a:r>
            <a:endParaRPr lang="da-DK" sz="2400" dirty="0" smtClean="0"/>
          </a:p>
          <a:p>
            <a:pPr marL="342900" indent="-342900">
              <a:buFont typeface="Wingdings" panose="05000000000000000000" pitchFamily="2" charset="2"/>
              <a:buChar char="v"/>
            </a:pPr>
            <a:endParaRPr lang="da-DK" sz="2400" dirty="0"/>
          </a:p>
          <a:p>
            <a:pPr marL="342900" indent="-342900">
              <a:buFont typeface="Wingdings" panose="05000000000000000000" pitchFamily="2" charset="2"/>
              <a:buChar char="v"/>
            </a:pPr>
            <a:r>
              <a:rPr lang="da-DK" sz="2400" dirty="0"/>
              <a:t>Bedre kvalitet i anbringelserne </a:t>
            </a:r>
          </a:p>
          <a:p>
            <a:endParaRPr lang="da-DK" sz="1800" b="1" dirty="0"/>
          </a:p>
          <a:p>
            <a:endParaRPr lang="da-DK" dirty="0"/>
          </a:p>
        </p:txBody>
      </p:sp>
      <p:sp>
        <p:nvSpPr>
          <p:cNvPr id="3" name="Pladsholder til indhold 2"/>
          <p:cNvSpPr>
            <a:spLocks noGrp="1"/>
          </p:cNvSpPr>
          <p:nvPr>
            <p:ph idx="10"/>
          </p:nvPr>
        </p:nvSpPr>
        <p:spPr/>
        <p:txBody>
          <a:bodyPr/>
          <a:lstStyle/>
          <a:p>
            <a:pPr marL="342900" indent="-342900">
              <a:buFont typeface="Wingdings" panose="05000000000000000000" pitchFamily="2" charset="2"/>
              <a:buChar char="v"/>
            </a:pPr>
            <a:endParaRPr lang="da-DK" sz="2000" b="1" dirty="0" smtClean="0"/>
          </a:p>
          <a:p>
            <a:pPr marL="342900" indent="-342900">
              <a:buFont typeface="Wingdings" panose="05000000000000000000" pitchFamily="2" charset="2"/>
              <a:buChar char="v"/>
            </a:pPr>
            <a:r>
              <a:rPr lang="da-DK" sz="2400" dirty="0" smtClean="0"/>
              <a:t>Bedre </a:t>
            </a:r>
            <a:r>
              <a:rPr lang="da-DK" sz="2400" dirty="0"/>
              <a:t>kvalitet i sagsbehandlingen og styrket retssikkerhed </a:t>
            </a:r>
            <a:endParaRPr lang="da-DK" sz="2400" dirty="0" smtClean="0"/>
          </a:p>
          <a:p>
            <a:pPr marL="342900" indent="-342900">
              <a:buFont typeface="Wingdings" panose="05000000000000000000" pitchFamily="2" charset="2"/>
              <a:buChar char="v"/>
            </a:pPr>
            <a:endParaRPr lang="da-DK" sz="2400" dirty="0"/>
          </a:p>
          <a:p>
            <a:pPr marL="342900" indent="-342900">
              <a:buFont typeface="Wingdings" panose="05000000000000000000" pitchFamily="2" charset="2"/>
              <a:buChar char="v"/>
            </a:pPr>
            <a:r>
              <a:rPr lang="da-DK" sz="2400" dirty="0" smtClean="0"/>
              <a:t>Godt </a:t>
            </a:r>
            <a:r>
              <a:rPr lang="da-DK" sz="2400" dirty="0"/>
              <a:t>ind i voksenlivet </a:t>
            </a:r>
            <a:endParaRPr lang="da-DK" sz="2400" dirty="0" smtClean="0"/>
          </a:p>
          <a:p>
            <a:pPr marL="342900" indent="-342900">
              <a:buFont typeface="Wingdings" panose="05000000000000000000" pitchFamily="2" charset="2"/>
              <a:buChar char="v"/>
            </a:pPr>
            <a:endParaRPr lang="da-DK" sz="2400" dirty="0" smtClean="0"/>
          </a:p>
          <a:p>
            <a:pPr marL="342900" indent="-342900">
              <a:buFont typeface="Wingdings" panose="05000000000000000000" pitchFamily="2" charset="2"/>
              <a:buChar char="v"/>
            </a:pPr>
            <a:r>
              <a:rPr lang="da-DK" sz="2400" dirty="0" smtClean="0"/>
              <a:t>Fra aftale til virkelighed </a:t>
            </a:r>
            <a:endParaRPr lang="da-DK" sz="2400" dirty="0"/>
          </a:p>
          <a:p>
            <a:endParaRPr lang="da-DK" sz="1600" b="1" dirty="0"/>
          </a:p>
          <a:p>
            <a:endParaRPr lang="da-DK" dirty="0"/>
          </a:p>
        </p:txBody>
      </p:sp>
      <p:sp>
        <p:nvSpPr>
          <p:cNvPr id="4" name="Titel 3"/>
          <p:cNvSpPr>
            <a:spLocks noGrp="1"/>
          </p:cNvSpPr>
          <p:nvPr>
            <p:ph type="title"/>
          </p:nvPr>
        </p:nvSpPr>
        <p:spPr/>
        <p:txBody>
          <a:bodyPr/>
          <a:lstStyle/>
          <a:p>
            <a:r>
              <a:rPr lang="da-DK" dirty="0" smtClean="0"/>
              <a:t>De centrale sigtepunkter i Børnene først</a:t>
            </a:r>
            <a:endParaRPr lang="da-DK" dirty="0"/>
          </a:p>
        </p:txBody>
      </p:sp>
      <p:sp>
        <p:nvSpPr>
          <p:cNvPr id="5" name="Pladsholder til sidefod 4"/>
          <p:cNvSpPr>
            <a:spLocks noGrp="1"/>
          </p:cNvSpPr>
          <p:nvPr>
            <p:ph type="ftr" sz="quarter" idx="4294967295"/>
          </p:nvPr>
        </p:nvSpPr>
        <p:spPr/>
        <p:txBody>
          <a:bodyPr/>
          <a:lstStyle/>
          <a:p>
            <a:r>
              <a:rPr lang="da-DK" smtClean="0"/>
              <a:t>Barnets lov</a:t>
            </a:r>
            <a:endParaRPr lang="da-DK" dirty="0"/>
          </a:p>
        </p:txBody>
      </p:sp>
    </p:spTree>
    <p:extLst>
      <p:ext uri="{BB962C8B-B14F-4D97-AF65-F5344CB8AC3E}">
        <p14:creationId xmlns:p14="http://schemas.microsoft.com/office/powerpoint/2010/main" val="21530640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35760" y="3050957"/>
            <a:ext cx="7848872" cy="756084"/>
          </a:xfrm>
        </p:spPr>
        <p:txBody>
          <a:bodyPr/>
          <a:lstStyle/>
          <a:p>
            <a:r>
              <a:rPr lang="da-DK" dirty="0" smtClean="0"/>
              <a:t/>
            </a:r>
            <a:br>
              <a:rPr lang="da-DK" dirty="0" smtClean="0"/>
            </a:br>
            <a:r>
              <a:rPr lang="da-DK" dirty="0"/>
              <a:t/>
            </a:r>
            <a:br>
              <a:rPr lang="da-DK" dirty="0"/>
            </a:br>
            <a:r>
              <a:rPr lang="da-DK" sz="3600" dirty="0" smtClean="0"/>
              <a:t>2. Barnets lov</a:t>
            </a:r>
            <a:br>
              <a:rPr lang="da-DK" sz="3600" dirty="0" smtClean="0"/>
            </a:br>
            <a:r>
              <a:rPr lang="da-DK" sz="3600" dirty="0" smtClean="0"/>
              <a:t/>
            </a:r>
            <a:br>
              <a:rPr lang="da-DK" sz="3600" dirty="0" smtClean="0"/>
            </a:br>
            <a:r>
              <a:rPr lang="da-DK" sz="3600" dirty="0" smtClean="0"/>
              <a:t>Fokusområder og bestemmelser</a:t>
            </a:r>
            <a:r>
              <a:rPr lang="da-DK" dirty="0" smtClean="0"/>
              <a:t/>
            </a:r>
            <a:br>
              <a:rPr lang="da-DK" dirty="0" smtClean="0"/>
            </a:br>
            <a:r>
              <a:rPr lang="da-DK" dirty="0" smtClean="0"/>
              <a:t/>
            </a:r>
            <a:br>
              <a:rPr lang="da-DK" dirty="0" smtClean="0"/>
            </a:br>
            <a:r>
              <a:rPr lang="da-DK" dirty="0" smtClean="0"/>
              <a:t> </a:t>
            </a:r>
            <a:endParaRPr lang="da-DK" dirty="0"/>
          </a:p>
        </p:txBody>
      </p:sp>
    </p:spTree>
    <p:extLst>
      <p:ext uri="{BB962C8B-B14F-4D97-AF65-F5344CB8AC3E}">
        <p14:creationId xmlns:p14="http://schemas.microsoft.com/office/powerpoint/2010/main" val="37418393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7"/>
          </p:nvPr>
        </p:nvSpPr>
        <p:spPr/>
        <p:txBody>
          <a:bodyPr>
            <a:normAutofit/>
          </a:bodyPr>
          <a:lstStyle/>
          <a:p>
            <a:endParaRPr lang="da-DK" sz="3200" dirty="0" smtClean="0"/>
          </a:p>
          <a:p>
            <a:endParaRPr lang="da-DK" sz="3200" dirty="0"/>
          </a:p>
          <a:p>
            <a:endParaRPr lang="da-DK" sz="3200" dirty="0" smtClean="0"/>
          </a:p>
          <a:p>
            <a:endParaRPr lang="da-DK" dirty="0" smtClean="0"/>
          </a:p>
          <a:p>
            <a:endParaRPr lang="da-DK" dirty="0"/>
          </a:p>
        </p:txBody>
      </p:sp>
      <p:sp>
        <p:nvSpPr>
          <p:cNvPr id="5" name="Pladsholder til indhold 4"/>
          <p:cNvSpPr>
            <a:spLocks noGrp="1"/>
          </p:cNvSpPr>
          <p:nvPr>
            <p:ph idx="1"/>
          </p:nvPr>
        </p:nvSpPr>
        <p:spPr>
          <a:xfrm>
            <a:off x="5879976" y="1764136"/>
            <a:ext cx="5275393" cy="3600400"/>
          </a:xfrm>
        </p:spPr>
        <p:txBody>
          <a:bodyPr>
            <a:normAutofit lnSpcReduction="10000"/>
          </a:bodyPr>
          <a:lstStyle/>
          <a:p>
            <a:pPr marL="457200" indent="-457200">
              <a:buFont typeface="Arial" panose="020B0604020202020204" pitchFamily="34" charset="0"/>
              <a:buChar char="•"/>
            </a:pPr>
            <a:r>
              <a:rPr lang="da-DK" sz="2800" dirty="0"/>
              <a:t>En helt ny </a:t>
            </a:r>
            <a:r>
              <a:rPr lang="da-DK" sz="2800" dirty="0" smtClean="0"/>
              <a:t>hovedlov </a:t>
            </a:r>
            <a:r>
              <a:rPr lang="da-DK" sz="2800" dirty="0"/>
              <a:t>på området. </a:t>
            </a:r>
          </a:p>
          <a:p>
            <a:pPr marL="457200" indent="-457200">
              <a:buFont typeface="Arial" panose="020B0604020202020204" pitchFamily="34" charset="0"/>
              <a:buChar char="•"/>
            </a:pPr>
            <a:r>
              <a:rPr lang="da-DK" sz="2800" dirty="0" smtClean="0"/>
              <a:t>En </a:t>
            </a:r>
            <a:r>
              <a:rPr lang="da-DK" sz="2800" dirty="0"/>
              <a:t>samlet lov for udsatte børn og </a:t>
            </a:r>
            <a:r>
              <a:rPr lang="da-DK" sz="2800" dirty="0" smtClean="0"/>
              <a:t>unge og </a:t>
            </a:r>
            <a:r>
              <a:rPr lang="da-DK" sz="2800" dirty="0"/>
              <a:t>for børn med nedsat fysisk og psykisk funktionsevne.</a:t>
            </a:r>
          </a:p>
          <a:p>
            <a:pPr marL="457200" indent="-457200">
              <a:buFont typeface="Arial" panose="020B0604020202020204" pitchFamily="34" charset="0"/>
              <a:buChar char="•"/>
            </a:pPr>
            <a:r>
              <a:rPr lang="da-DK" sz="2800" dirty="0"/>
              <a:t>Vedtaget i Folketinget den 2. juni 2023.</a:t>
            </a:r>
          </a:p>
          <a:p>
            <a:pPr marL="457200" indent="-457200">
              <a:buAutoNum type="arabicPeriod"/>
            </a:pPr>
            <a:endParaRPr lang="da-DK" sz="2000" dirty="0" smtClean="0"/>
          </a:p>
        </p:txBody>
      </p:sp>
      <p:sp>
        <p:nvSpPr>
          <p:cNvPr id="3" name="Rektangel 2"/>
          <p:cNvSpPr/>
          <p:nvPr/>
        </p:nvSpPr>
        <p:spPr>
          <a:xfrm>
            <a:off x="1127448" y="2856450"/>
            <a:ext cx="3816424" cy="707886"/>
          </a:xfrm>
          <a:prstGeom prst="rect">
            <a:avLst/>
          </a:prstGeom>
        </p:spPr>
        <p:txBody>
          <a:bodyPr wrap="square">
            <a:spAutoFit/>
          </a:bodyPr>
          <a:lstStyle/>
          <a:p>
            <a:r>
              <a:rPr lang="da-DK" sz="4000" dirty="0" smtClean="0">
                <a:solidFill>
                  <a:schemeClr val="bg1"/>
                </a:solidFill>
              </a:rPr>
              <a:t>Barnets lov </a:t>
            </a:r>
            <a:endParaRPr lang="da-DK" sz="4000" dirty="0">
              <a:solidFill>
                <a:schemeClr val="bg1"/>
              </a:solidFill>
            </a:endParaRPr>
          </a:p>
        </p:txBody>
      </p:sp>
    </p:spTree>
    <p:extLst>
      <p:ext uri="{BB962C8B-B14F-4D97-AF65-F5344CB8AC3E}">
        <p14:creationId xmlns:p14="http://schemas.microsoft.com/office/powerpoint/2010/main" val="37816156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a:xfrm>
            <a:off x="840239" y="1816063"/>
            <a:ext cx="10536851" cy="4248151"/>
          </a:xfrm>
          <a:solidFill>
            <a:schemeClr val="bg1">
              <a:lumMod val="95000"/>
            </a:schemeClr>
          </a:solidFill>
        </p:spPr>
        <p:txBody>
          <a:bodyPr>
            <a:normAutofit/>
          </a:bodyPr>
          <a:lstStyle/>
          <a:p>
            <a:pPr marL="285750" indent="-285750">
              <a:buFont typeface="Wingdings" panose="05000000000000000000" pitchFamily="2" charset="2"/>
              <a:buChar char="v"/>
            </a:pPr>
            <a:endParaRPr lang="da-DK" sz="1800" b="1" dirty="0" smtClean="0"/>
          </a:p>
          <a:p>
            <a:pPr marL="457200" lvl="0" indent="-457200">
              <a:buFont typeface="Wingdings" panose="05000000000000000000" pitchFamily="2" charset="2"/>
              <a:buChar char="Ø"/>
            </a:pPr>
            <a:r>
              <a:rPr lang="da-DK" sz="2800" dirty="0"/>
              <a:t>Et tidssvarende børnesyn: Flere rettigheder og løbende inddragelse </a:t>
            </a:r>
          </a:p>
          <a:p>
            <a:pPr marL="457200" indent="-457200">
              <a:buFont typeface="Wingdings" panose="05000000000000000000" pitchFamily="2" charset="2"/>
              <a:buChar char="Ø"/>
            </a:pPr>
            <a:r>
              <a:rPr lang="da-DK" sz="2800" dirty="0" smtClean="0"/>
              <a:t>Fleksible </a:t>
            </a:r>
            <a:r>
              <a:rPr lang="da-DK" sz="2800" dirty="0"/>
              <a:t>sagsforløb med større rum for socialfaglige vurderinger</a:t>
            </a:r>
          </a:p>
          <a:p>
            <a:pPr marL="457200" lvl="0" indent="-457200">
              <a:buFont typeface="Wingdings" panose="05000000000000000000" pitchFamily="2" charset="2"/>
              <a:buChar char="Ø"/>
            </a:pPr>
            <a:r>
              <a:rPr lang="da-DK" sz="2800" dirty="0"/>
              <a:t>Rette hjælp i tide</a:t>
            </a:r>
          </a:p>
          <a:p>
            <a:pPr marL="457200" lvl="0" indent="-457200">
              <a:buFont typeface="Wingdings" panose="05000000000000000000" pitchFamily="2" charset="2"/>
              <a:buChar char="Ø"/>
            </a:pPr>
            <a:r>
              <a:rPr lang="da-DK" sz="2800" dirty="0"/>
              <a:t>Færre skift og mere stabilitet</a:t>
            </a:r>
          </a:p>
          <a:p>
            <a:endParaRPr lang="da-DK" dirty="0"/>
          </a:p>
        </p:txBody>
      </p:sp>
      <p:sp>
        <p:nvSpPr>
          <p:cNvPr id="4" name="Titel 3"/>
          <p:cNvSpPr>
            <a:spLocks noGrp="1"/>
          </p:cNvSpPr>
          <p:nvPr>
            <p:ph type="title"/>
          </p:nvPr>
        </p:nvSpPr>
        <p:spPr/>
        <p:txBody>
          <a:bodyPr/>
          <a:lstStyle/>
          <a:p>
            <a:r>
              <a:rPr lang="da-DK" dirty="0" smtClean="0"/>
              <a:t>Barnets lov – særlige fokusområder</a:t>
            </a:r>
            <a:endParaRPr lang="da-DK" dirty="0"/>
          </a:p>
        </p:txBody>
      </p:sp>
      <p:sp>
        <p:nvSpPr>
          <p:cNvPr id="5" name="Pladsholder til sidefod 4"/>
          <p:cNvSpPr>
            <a:spLocks noGrp="1"/>
          </p:cNvSpPr>
          <p:nvPr>
            <p:ph type="ftr" sz="quarter" idx="4294967295"/>
          </p:nvPr>
        </p:nvSpPr>
        <p:spPr/>
        <p:txBody>
          <a:bodyPr/>
          <a:lstStyle/>
          <a:p>
            <a:r>
              <a:rPr lang="da-DK" smtClean="0"/>
              <a:t>Barnets lov</a:t>
            </a:r>
            <a:endParaRPr lang="da-DK" dirty="0"/>
          </a:p>
        </p:txBody>
      </p:sp>
    </p:spTree>
    <p:extLst>
      <p:ext uri="{BB962C8B-B14F-4D97-AF65-F5344CB8AC3E}">
        <p14:creationId xmlns:p14="http://schemas.microsoft.com/office/powerpoint/2010/main" val="7923001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6" y="844551"/>
            <a:ext cx="10538884" cy="612070"/>
          </a:xfrm>
        </p:spPr>
        <p:txBody>
          <a:bodyPr/>
          <a:lstStyle/>
          <a:p>
            <a:r>
              <a:rPr lang="da-DK" dirty="0"/>
              <a:t>N</a:t>
            </a:r>
            <a:r>
              <a:rPr lang="da-DK" dirty="0" smtClean="0"/>
              <a:t>ye </a:t>
            </a:r>
            <a:r>
              <a:rPr lang="da-DK" dirty="0"/>
              <a:t>bestemmelser </a:t>
            </a:r>
            <a:r>
              <a:rPr lang="da-DK" dirty="0" smtClean="0"/>
              <a:t>i barnets lov - Rettigheder</a:t>
            </a:r>
            <a:r>
              <a:rPr lang="da-DK" dirty="0">
                <a:solidFill>
                  <a:schemeClr val="tx1"/>
                </a:solidFill>
              </a:rPr>
              <a:t/>
            </a:r>
            <a:br>
              <a:rPr lang="da-DK" dirty="0">
                <a:solidFill>
                  <a:schemeClr val="tx1"/>
                </a:solidFill>
              </a:rPr>
            </a:br>
            <a:endParaRPr lang="da-DK" dirty="0"/>
          </a:p>
        </p:txBody>
      </p:sp>
      <p:sp>
        <p:nvSpPr>
          <p:cNvPr id="3" name="Pladsholder til indhold 2"/>
          <p:cNvSpPr>
            <a:spLocks noGrp="1"/>
          </p:cNvSpPr>
          <p:nvPr>
            <p:ph idx="1"/>
          </p:nvPr>
        </p:nvSpPr>
        <p:spPr>
          <a:xfrm>
            <a:off x="861002" y="1929922"/>
            <a:ext cx="10538884" cy="4248151"/>
          </a:xfrm>
          <a:solidFill>
            <a:schemeClr val="bg1">
              <a:lumMod val="95000"/>
            </a:schemeClr>
          </a:solidFill>
        </p:spPr>
        <p:txBody>
          <a:bodyPr/>
          <a:lstStyle/>
          <a:p>
            <a:r>
              <a:rPr lang="da-DK" sz="2800" dirty="0"/>
              <a:t>Reglerne </a:t>
            </a:r>
            <a:r>
              <a:rPr lang="da-DK" sz="2800" dirty="0" smtClean="0"/>
              <a:t>er samlet </a:t>
            </a:r>
            <a:r>
              <a:rPr lang="da-DK" sz="2800" dirty="0"/>
              <a:t>i </a:t>
            </a:r>
            <a:r>
              <a:rPr lang="da-DK" sz="2800" dirty="0" smtClean="0"/>
              <a:t>én lov.</a:t>
            </a:r>
            <a:endParaRPr lang="da-DK" sz="2800" dirty="0"/>
          </a:p>
          <a:p>
            <a:endParaRPr lang="da-DK" sz="2800" dirty="0"/>
          </a:p>
          <a:p>
            <a:r>
              <a:rPr lang="da-DK" sz="2800" dirty="0"/>
              <a:t>Flere rettigheder til børn og </a:t>
            </a:r>
            <a:r>
              <a:rPr lang="da-DK" sz="2800" dirty="0" smtClean="0"/>
              <a:t>unge:</a:t>
            </a:r>
            <a:endParaRPr lang="da-DK" sz="2800" dirty="0"/>
          </a:p>
          <a:p>
            <a:pPr marL="457200" indent="-457200">
              <a:buFont typeface="Arial" panose="020B0604020202020204" pitchFamily="34" charset="0"/>
              <a:buChar char="•"/>
            </a:pPr>
            <a:r>
              <a:rPr lang="da-DK" sz="2800" dirty="0"/>
              <a:t>Ret til inddragelse og indflydelse </a:t>
            </a:r>
          </a:p>
          <a:p>
            <a:pPr marL="457200" indent="-457200">
              <a:buFont typeface="Arial" panose="020B0604020202020204" pitchFamily="34" charset="0"/>
              <a:buChar char="•"/>
            </a:pPr>
            <a:r>
              <a:rPr lang="da-DK" sz="2800" dirty="0"/>
              <a:t>Partsbeføjelse i visse sager fra 10 år </a:t>
            </a:r>
          </a:p>
          <a:p>
            <a:pPr marL="457200" indent="-457200">
              <a:buFont typeface="Arial" panose="020B0604020202020204" pitchFamily="34" charset="0"/>
              <a:buChar char="•"/>
            </a:pPr>
            <a:r>
              <a:rPr lang="da-DK" sz="2800" dirty="0"/>
              <a:t>Skal oplyses om retten til en bisidder</a:t>
            </a:r>
          </a:p>
          <a:p>
            <a:pPr marL="457200" indent="-457200">
              <a:buFont typeface="Arial" panose="020B0604020202020204" pitchFamily="34" charset="0"/>
              <a:buChar char="•"/>
            </a:pPr>
            <a:r>
              <a:rPr lang="da-DK" sz="2800" dirty="0"/>
              <a:t>Anmode om (anbringelse, støtteperson under samvær, suspenderet </a:t>
            </a:r>
            <a:r>
              <a:rPr lang="da-DK" sz="2800" dirty="0" smtClean="0"/>
              <a:t>samvær </a:t>
            </a:r>
            <a:r>
              <a:rPr lang="da-DK" sz="2800" dirty="0"/>
              <a:t>og permanent anbringelse</a:t>
            </a:r>
            <a:r>
              <a:rPr lang="da-DK" sz="2800" dirty="0" smtClean="0"/>
              <a:t>).     </a:t>
            </a:r>
            <a:endParaRPr lang="da-DK" sz="2800" dirty="0"/>
          </a:p>
          <a:p>
            <a:endParaRPr lang="da-DK" dirty="0"/>
          </a:p>
        </p:txBody>
      </p:sp>
      <p:sp>
        <p:nvSpPr>
          <p:cNvPr id="4" name="Pladsholder til sidefod 3"/>
          <p:cNvSpPr>
            <a:spLocks noGrp="1"/>
          </p:cNvSpPr>
          <p:nvPr>
            <p:ph type="ftr" sz="quarter" idx="3"/>
          </p:nvPr>
        </p:nvSpPr>
        <p:spPr/>
        <p:txBody>
          <a:bodyPr/>
          <a:lstStyle/>
          <a:p>
            <a:r>
              <a:rPr lang="da-DK" smtClean="0"/>
              <a:t>Barnets lov</a:t>
            </a:r>
            <a:endParaRPr lang="da-DK" dirty="0"/>
          </a:p>
        </p:txBody>
      </p:sp>
    </p:spTree>
    <p:extLst>
      <p:ext uri="{BB962C8B-B14F-4D97-AF65-F5344CB8AC3E}">
        <p14:creationId xmlns:p14="http://schemas.microsoft.com/office/powerpoint/2010/main" val="290086310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ELECTEDLANGUAGE" val="Danish"/>
</p:tagLst>
</file>

<file path=ppt/theme/theme1.xml><?xml version="1.0" encoding="utf-8"?>
<a:theme xmlns:a="http://schemas.openxmlformats.org/drawingml/2006/main" name="Socialstyrelsen DK">
  <a:themeElements>
    <a:clrScheme name="Brugerdefineret 11">
      <a:dk1>
        <a:sysClr val="windowText" lastClr="000000"/>
      </a:dk1>
      <a:lt1>
        <a:sysClr val="window" lastClr="FFFFFF"/>
      </a:lt1>
      <a:dk2>
        <a:srgbClr val="AF292E"/>
      </a:dk2>
      <a:lt2>
        <a:srgbClr val="7C7679"/>
      </a:lt2>
      <a:accent1>
        <a:srgbClr val="977B78"/>
      </a:accent1>
      <a:accent2>
        <a:srgbClr val="2F526F"/>
      </a:accent2>
      <a:accent3>
        <a:srgbClr val="E4BC2F"/>
      </a:accent3>
      <a:accent4>
        <a:srgbClr val="6C8777"/>
      </a:accent4>
      <a:accent5>
        <a:srgbClr val="C27030"/>
      </a:accent5>
      <a:accent6>
        <a:srgbClr val="AF292E"/>
      </a:accent6>
      <a:hlink>
        <a:srgbClr val="AF292E"/>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defRPr sz="1100" dirty="0" smtClean="0"/>
        </a:defPPr>
      </a:lstStyle>
    </a:txDef>
  </a:objectDefaults>
  <a:extraClrSchemeLst/>
  <a:custClrLst>
    <a:custClr name="Custom Color 1">
      <a:srgbClr val="E9D392"/>
    </a:custClr>
    <a:custClr name="Custom Color 2">
      <a:srgbClr val="BAD9C1"/>
    </a:custClr>
    <a:custClr name="Custom Color 3">
      <a:srgbClr val="C6C7C9"/>
    </a:custClr>
    <a:custClr name="Custom Color 4">
      <a:srgbClr val="ECE38A"/>
    </a:custClr>
    <a:custClr name="Custom Color 5">
      <a:srgbClr val="CDE7EE"/>
    </a:custClr>
    <a:custClr name="Custom Color 6">
      <a:srgbClr val="BCB5B2"/>
    </a:custClr>
    <a:custClr name="Custom Color 7">
      <a:srgbClr val="D2E4BE"/>
    </a:custClr>
    <a:custClr name="Custom Color 8">
      <a:srgbClr val="CDDEF3"/>
    </a:custClr>
    <a:custClr name="Custom Color 9">
      <a:srgbClr val="DED5CB"/>
    </a:custClr>
    <a:custClr name="Custom Color 10">
      <a:srgbClr val="F9F8E0"/>
    </a:custClr>
  </a:custClrLst>
  <a:extLst>
    <a:ext uri="{05A4C25C-085E-4340-85A3-A5531E510DB2}">
      <thm15:themeFamily xmlns:thm15="http://schemas.microsoft.com/office/thememl/2012/main" name="Social- og Boligstyrelsen_DK-Skabelon.pptx" id="{48163ED1-42B7-4F8B-BD31-1DE7E7FCBC24}" vid="{02041627-A25B-43FE-A220-3CAEEAB82C3D}"/>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Socialstyrelsen PPT">
      <a:dk1>
        <a:sysClr val="windowText" lastClr="000000"/>
      </a:dk1>
      <a:lt1>
        <a:sysClr val="window" lastClr="FFFFFF"/>
      </a:lt1>
      <a:dk2>
        <a:srgbClr val="AF292E"/>
      </a:dk2>
      <a:lt2>
        <a:srgbClr val="797777"/>
      </a:lt2>
      <a:accent1>
        <a:srgbClr val="C27030"/>
      </a:accent1>
      <a:accent2>
        <a:srgbClr val="6C8777"/>
      </a:accent2>
      <a:accent3>
        <a:srgbClr val="595959"/>
      </a:accent3>
      <a:accent4>
        <a:srgbClr val="E4BC2F"/>
      </a:accent4>
      <a:accent5>
        <a:srgbClr val="7090AD"/>
      </a:accent5>
      <a:accent6>
        <a:srgbClr val="7C767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1565dc23c4cd4f048ef6bd49b81aaed2</Template>
  <TotalTime>0</TotalTime>
  <Words>6720</Words>
  <Application>Microsoft Office PowerPoint</Application>
  <PresentationFormat>Widescreen</PresentationFormat>
  <Paragraphs>498</Paragraphs>
  <Slides>18</Slides>
  <Notes>18</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18</vt:i4>
      </vt:variant>
    </vt:vector>
  </HeadingPairs>
  <TitlesOfParts>
    <vt:vector size="22" baseType="lpstr">
      <vt:lpstr>Arial</vt:lpstr>
      <vt:lpstr>Calibri</vt:lpstr>
      <vt:lpstr>Wingdings</vt:lpstr>
      <vt:lpstr>Socialstyrelsen DK</vt:lpstr>
      <vt:lpstr>Barnets lov </vt:lpstr>
      <vt:lpstr>Indhold</vt:lpstr>
      <vt:lpstr>  1. Børnene Først   – Baggrund for den nye lov   </vt:lpstr>
      <vt:lpstr>PowerPoint-præsentation</vt:lpstr>
      <vt:lpstr>De centrale sigtepunkter i Børnene først</vt:lpstr>
      <vt:lpstr>  2. Barnets lov  Fokusområder og bestemmelser   </vt:lpstr>
      <vt:lpstr>PowerPoint-præsentation</vt:lpstr>
      <vt:lpstr>Barnets lov – særlige fokusområder</vt:lpstr>
      <vt:lpstr>Nye bestemmelser i barnets lov - Rettigheder </vt:lpstr>
      <vt:lpstr>Nye bestemmelser i barnets lov – Sagsskridt   </vt:lpstr>
      <vt:lpstr>Nye bestemmelser i barnets lov – Planer og opfølgning  </vt:lpstr>
      <vt:lpstr>Barnets lov - nye bestemmelser – anbringelse  </vt:lpstr>
      <vt:lpstr>Barnets lov – nye bestemmelser om adoption og permanet anbringelse  </vt:lpstr>
      <vt:lpstr> Barnets lov i praksis    </vt:lpstr>
      <vt:lpstr>Barnets lov i praksis    </vt:lpstr>
      <vt:lpstr>Barnets lov i praksis    </vt:lpstr>
      <vt:lpstr>Barnets lov i praksis    </vt:lpstr>
      <vt:lpstr>Barnets lov i praksis    </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2023-01-17T09:41:13Z</dcterms:created>
  <dcterms:modified xsi:type="dcterms:W3CDTF">2023-09-26T08:05:42Z</dcterms:modified>
</cp:coreProperties>
</file>